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6"/>
  </p:notesMasterIdLst>
  <p:sldIdLst>
    <p:sldId id="335" r:id="rId2"/>
    <p:sldId id="480" r:id="rId3"/>
    <p:sldId id="481" r:id="rId4"/>
    <p:sldId id="441" r:id="rId5"/>
    <p:sldId id="482" r:id="rId6"/>
    <p:sldId id="483" r:id="rId7"/>
    <p:sldId id="488" r:id="rId8"/>
    <p:sldId id="487" r:id="rId9"/>
    <p:sldId id="490" r:id="rId10"/>
    <p:sldId id="493" r:id="rId11"/>
    <p:sldId id="492" r:id="rId12"/>
    <p:sldId id="491" r:id="rId13"/>
    <p:sldId id="494" r:id="rId14"/>
    <p:sldId id="495" r:id="rId15"/>
  </p:sldIdLst>
  <p:sldSz cx="9144000" cy="5143500" type="screen16x9"/>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6">
          <p15:clr>
            <a:srgbClr val="A4A3A4"/>
          </p15:clr>
        </p15:guide>
        <p15:guide id="2" pos="28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D5CB"/>
    <a:srgbClr val="974949"/>
    <a:srgbClr val="F4F8E0"/>
    <a:srgbClr val="FCFDF5"/>
    <a:srgbClr val="4AB8A3"/>
    <a:srgbClr val="F5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24" autoAdjust="0"/>
    <p:restoredTop sz="94700" autoAdjust="0"/>
  </p:normalViewPr>
  <p:slideViewPr>
    <p:cSldViewPr>
      <p:cViewPr varScale="1">
        <p:scale>
          <a:sx n="85" d="100"/>
          <a:sy n="85" d="100"/>
        </p:scale>
        <p:origin x="62" y="715"/>
      </p:cViewPr>
      <p:guideLst>
        <p:guide orient="horz" pos="1586"/>
        <p:guide pos="28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8" d="100"/>
          <a:sy n="88" d="100"/>
        </p:scale>
        <p:origin x="382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ADD754-F49E-4351-AAFE-19D83F43501C}" type="datetimeFigureOut">
              <a:rPr lang="en-US" smtClean="0"/>
              <a:t>1/26/2024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F6036-E835-44CB-A25A-34C755DFD5D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10</a:t>
            </a:fld>
            <a:endParaRPr lang="en-US">
              <a:solidFill>
                <a:prstClr val="black"/>
              </a:solidFill>
            </a:endParaRPr>
          </a:p>
        </p:txBody>
      </p:sp>
    </p:spTree>
    <p:extLst>
      <p:ext uri="{BB962C8B-B14F-4D97-AF65-F5344CB8AC3E}">
        <p14:creationId xmlns:p14="http://schemas.microsoft.com/office/powerpoint/2010/main" val="379380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11</a:t>
            </a:fld>
            <a:endParaRPr lang="en-US">
              <a:solidFill>
                <a:prstClr val="black"/>
              </a:solidFill>
            </a:endParaRPr>
          </a:p>
        </p:txBody>
      </p:sp>
    </p:spTree>
    <p:extLst>
      <p:ext uri="{BB962C8B-B14F-4D97-AF65-F5344CB8AC3E}">
        <p14:creationId xmlns:p14="http://schemas.microsoft.com/office/powerpoint/2010/main" val="3745848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12</a:t>
            </a:fld>
            <a:endParaRPr lang="en-US">
              <a:solidFill>
                <a:prstClr val="black"/>
              </a:solidFill>
            </a:endParaRPr>
          </a:p>
        </p:txBody>
      </p:sp>
    </p:spTree>
    <p:extLst>
      <p:ext uri="{BB962C8B-B14F-4D97-AF65-F5344CB8AC3E}">
        <p14:creationId xmlns:p14="http://schemas.microsoft.com/office/powerpoint/2010/main" val="339147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13</a:t>
            </a:fld>
            <a:endParaRPr lang="en-US">
              <a:solidFill>
                <a:prstClr val="black"/>
              </a:solidFill>
            </a:endParaRPr>
          </a:p>
        </p:txBody>
      </p:sp>
    </p:spTree>
    <p:extLst>
      <p:ext uri="{BB962C8B-B14F-4D97-AF65-F5344CB8AC3E}">
        <p14:creationId xmlns:p14="http://schemas.microsoft.com/office/powerpoint/2010/main" val="3204188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14</a:t>
            </a:fld>
            <a:endParaRPr lang="en-US">
              <a:solidFill>
                <a:prstClr val="black"/>
              </a:solidFill>
            </a:endParaRPr>
          </a:p>
        </p:txBody>
      </p:sp>
    </p:spTree>
    <p:extLst>
      <p:ext uri="{BB962C8B-B14F-4D97-AF65-F5344CB8AC3E}">
        <p14:creationId xmlns:p14="http://schemas.microsoft.com/office/powerpoint/2010/main" val="266357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2</a:t>
            </a:fld>
            <a:endParaRPr 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3</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5</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6</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7</a:t>
            </a:fld>
            <a:endParaRPr lang="en-US">
              <a:solidFill>
                <a:prstClr val="black"/>
              </a:solidFill>
            </a:endParaRPr>
          </a:p>
        </p:txBody>
      </p:sp>
    </p:spTree>
    <p:extLst>
      <p:ext uri="{BB962C8B-B14F-4D97-AF65-F5344CB8AC3E}">
        <p14:creationId xmlns:p14="http://schemas.microsoft.com/office/powerpoint/2010/main" val="3514108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8</a:t>
            </a:fld>
            <a:endParaRPr lang="en-US">
              <a:solidFill>
                <a:prstClr val="black"/>
              </a:solidFill>
            </a:endParaRPr>
          </a:p>
        </p:txBody>
      </p:sp>
    </p:spTree>
    <p:extLst>
      <p:ext uri="{BB962C8B-B14F-4D97-AF65-F5344CB8AC3E}">
        <p14:creationId xmlns:p14="http://schemas.microsoft.com/office/powerpoint/2010/main" val="94428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t>9</a:t>
            </a:fld>
            <a:endParaRPr lang="en-US">
              <a:solidFill>
                <a:prstClr val="black"/>
              </a:solidFill>
            </a:endParaRPr>
          </a:p>
        </p:txBody>
      </p:sp>
    </p:spTree>
    <p:extLst>
      <p:ext uri="{BB962C8B-B14F-4D97-AF65-F5344CB8AC3E}">
        <p14:creationId xmlns:p14="http://schemas.microsoft.com/office/powerpoint/2010/main" val="1651352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EB1B6A-AEF1-4ACD-BD61-958570690F55}" type="datetimeFigureOut">
              <a:rPr lang="zh-CN" altLang="en-US" smtClean="0"/>
              <a:t>2024/1/26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EB1B6A-AEF1-4ACD-BD61-958570690F55}" type="datetimeFigureOut">
              <a:rPr lang="zh-CN" altLang="en-US" smtClean="0"/>
              <a:t>2024/1/26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EB1B6A-AEF1-4ACD-BD61-958570690F55}" type="datetimeFigureOut">
              <a:rPr lang="zh-CN" altLang="en-US" smtClean="0"/>
              <a:t>2024/1/26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2024/1/26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2024/1/26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2024/1/26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2024/1/26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2024/1/26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4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228600" y="209550"/>
            <a:ext cx="2711450" cy="368300"/>
          </a:xfrm>
          <a:prstGeom prst="rect">
            <a:avLst/>
          </a:prstGeom>
          <a:noFill/>
        </p:spPr>
        <p:txBody>
          <a:bodyPr wrap="none" rtlCol="0">
            <a:spAutoFit/>
          </a:bodyPr>
          <a:lstStyle/>
          <a:p>
            <a:pPr algn="l"/>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Overview of the work</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垂直排列标题与&#10;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228600" y="209550"/>
            <a:ext cx="2735580" cy="368300"/>
          </a:xfrm>
          <a:prstGeom prst="rect">
            <a:avLst/>
          </a:prstGeom>
          <a:noFill/>
        </p:spPr>
        <p:txBody>
          <a:bodyPr wrap="square" rtlCol="0">
            <a:spAutoFit/>
          </a:bodyPr>
          <a:lstStyle/>
          <a:p>
            <a:pPr algn="l" eaLnBrk="1" hangingPunct="1">
              <a:defRPr/>
            </a:pPr>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Major work progress</a:t>
            </a:r>
            <a:endParaRPr lang="zh-CN" altLang="en-US" sz="1800" dirty="0">
              <a:latin typeface="Montserrat SemiBold" panose="00000700000000000000" charset="0"/>
              <a:cs typeface="Montserrat SemiBold" panose="00000700000000000000"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457200" y="133350"/>
            <a:ext cx="2607310" cy="368300"/>
          </a:xfrm>
          <a:prstGeom prst="rect">
            <a:avLst/>
          </a:prstGeom>
          <a:noFill/>
        </p:spPr>
        <p:txBody>
          <a:bodyPr wrap="none" rtlCol="0">
            <a:spAutoFit/>
          </a:bodyPr>
          <a:lstStyle/>
          <a:p>
            <a:pPr algn="ctr"/>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Major work progress</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04800" y="133350"/>
            <a:ext cx="4173220" cy="368300"/>
          </a:xfrm>
          <a:prstGeom prst="rect">
            <a:avLst/>
          </a:prstGeom>
          <a:noFill/>
        </p:spPr>
        <p:txBody>
          <a:bodyPr wrap="none" rtlCol="0">
            <a:spAutoFit/>
          </a:bodyPr>
          <a:lstStyle/>
          <a:p>
            <a:pPr algn="ctr"/>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There are deficiencies in the work</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228600" y="209550"/>
            <a:ext cx="2278380" cy="368300"/>
          </a:xfrm>
          <a:prstGeom prst="rect">
            <a:avLst/>
          </a:prstGeom>
          <a:noFill/>
        </p:spPr>
        <p:txBody>
          <a:bodyPr wrap="none" rtlCol="0">
            <a:spAutoFit/>
          </a:bodyPr>
          <a:lstStyle/>
          <a:p>
            <a:pPr algn="l"/>
            <a:r>
              <a:rPr lang="zh-CN" altLang="en-US">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Future Work Plan</a:t>
            </a:r>
            <a:endParaRPr lang="zh-CN" altLang="en-US" sz="1800" dirty="0">
              <a:latin typeface="Montserrat SemiBold" panose="00000700000000000000" charset="0"/>
              <a:cs typeface="Montserrat SemiBold" panose="00000700000000000000"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2024/1/26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CEB1B6A-AEF1-4ACD-BD61-958570690F55}" type="datetimeFigureOut">
              <a:rPr lang="zh-CN" altLang="en-US" smtClean="0"/>
              <a:t>2024/1/26</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6CB991-6BD3-42F2-8A94-1903E942543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4.png"/><Relationship Id="rId5" Type="http://schemas.openxmlformats.org/officeDocument/2006/relationships/tags" Target="../tags/tag14.xml"/><Relationship Id="rId10" Type="http://schemas.openxmlformats.org/officeDocument/2006/relationships/notesSlide" Target="../notesSlides/notesSlide4.xml"/><Relationship Id="rId4" Type="http://schemas.openxmlformats.org/officeDocument/2006/relationships/tags" Target="../tags/tag13.xml"/><Relationship Id="rId9"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6CE505-9F10-D7DB-2AB0-161D5801B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283" b="31283"/>
          <a:stretch/>
        </p:blipFill>
        <p:spPr>
          <a:xfrm>
            <a:off x="-8621" y="21280"/>
            <a:ext cx="9144000" cy="5143500"/>
          </a:xfrm>
          <a:prstGeom prst="rect">
            <a:avLst/>
          </a:prstGeom>
        </p:spPr>
      </p:pic>
      <p:sp>
        <p:nvSpPr>
          <p:cNvPr id="17" name="任意多边形 16"/>
          <p:cNvSpPr/>
          <p:nvPr/>
        </p:nvSpPr>
        <p:spPr>
          <a:xfrm rot="16200000" flipH="1" flipV="1">
            <a:off x="1995939" y="-1976890"/>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pattFill prst="ltVert">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9" name="文本框 8"/>
          <p:cNvSpPr txBox="1"/>
          <p:nvPr/>
        </p:nvSpPr>
        <p:spPr>
          <a:xfrm>
            <a:off x="1062365" y="1809750"/>
            <a:ext cx="5186035" cy="1200329"/>
          </a:xfrm>
          <a:prstGeom prst="rect">
            <a:avLst/>
          </a:prstGeom>
          <a:noFill/>
        </p:spPr>
        <p:txBody>
          <a:bodyPr wrap="none" rtlCol="0">
            <a:spAutoFit/>
          </a:bodyPr>
          <a:lstStyle/>
          <a:p>
            <a:pPr algn="l"/>
            <a:r>
              <a:rPr lang="en-US" altLang="zh-CN" sz="3600" dirty="0">
                <a:solidFill>
                  <a:schemeClr val="tx1">
                    <a:lumMod val="75000"/>
                    <a:lumOff val="25000"/>
                  </a:schemeClr>
                </a:solidFill>
                <a:latin typeface="Montserrat SemiBold" panose="00000700000000000000" charset="0"/>
                <a:cs typeface="Montserrat SemiBold" panose="00000700000000000000" charset="0"/>
                <a:sym typeface="+mn-ea"/>
              </a:rPr>
              <a:t>Website:</a:t>
            </a:r>
          </a:p>
          <a:p>
            <a:r>
              <a:rPr lang="en-US" altLang="zh-CN" sz="3600" dirty="0">
                <a:solidFill>
                  <a:schemeClr val="tx1">
                    <a:lumMod val="75000"/>
                    <a:lumOff val="25000"/>
                  </a:schemeClr>
                </a:solidFill>
                <a:latin typeface="Montserrat SemiBold" panose="00000700000000000000" charset="0"/>
                <a:cs typeface="Montserrat SemiBold" panose="00000700000000000000" charset="0"/>
                <a:sym typeface="+mn-ea"/>
              </a:rPr>
              <a:t>News and Reporting</a:t>
            </a:r>
          </a:p>
        </p:txBody>
      </p:sp>
      <p:grpSp>
        <p:nvGrpSpPr>
          <p:cNvPr id="10" name="组合 9"/>
          <p:cNvGrpSpPr/>
          <p:nvPr/>
        </p:nvGrpSpPr>
        <p:grpSpPr>
          <a:xfrm>
            <a:off x="1064102" y="983799"/>
            <a:ext cx="3643947" cy="768280"/>
            <a:chOff x="550544" y="1622640"/>
            <a:chExt cx="3643947" cy="768280"/>
          </a:xfrm>
        </p:grpSpPr>
        <p:sp>
          <p:nvSpPr>
            <p:cNvPr id="33" name="文本框 32"/>
            <p:cNvSpPr txBox="1"/>
            <p:nvPr/>
          </p:nvSpPr>
          <p:spPr>
            <a:xfrm>
              <a:off x="550545" y="1622640"/>
              <a:ext cx="3643946" cy="400110"/>
            </a:xfrm>
            <a:prstGeom prst="rect">
              <a:avLst/>
            </a:prstGeom>
            <a:noFill/>
          </p:spPr>
          <p:txBody>
            <a:bodyPr wrap="none" rtlCol="0">
              <a:spAutoFit/>
            </a:bodyPr>
            <a:lstStyle/>
            <a:p>
              <a:r>
                <a:rPr lang="en-US" altLang="zh-CN" sz="2000" b="1" dirty="0">
                  <a:solidFill>
                    <a:schemeClr val="tx1">
                      <a:lumMod val="75000"/>
                      <a:lumOff val="25000"/>
                    </a:schemeClr>
                  </a:solidFill>
                  <a:latin typeface="Montserrat SemiBold" panose="00000700000000000000" charset="0"/>
                  <a:cs typeface="Montserrat SemiBold" panose="00000700000000000000" charset="0"/>
                </a:rPr>
                <a:t>T2307A-FPT Aptech Hanoi</a:t>
              </a:r>
            </a:p>
          </p:txBody>
        </p:sp>
        <p:sp>
          <p:nvSpPr>
            <p:cNvPr id="8" name="矩形 7"/>
            <p:cNvSpPr/>
            <p:nvPr/>
          </p:nvSpPr>
          <p:spPr>
            <a:xfrm>
              <a:off x="550544" y="2021588"/>
              <a:ext cx="1122423" cy="369332"/>
            </a:xfrm>
            <a:prstGeom prst="rect">
              <a:avLst/>
            </a:prstGeom>
          </p:spPr>
          <p:txBody>
            <a:bodyPr wrap="none">
              <a:spAutoFit/>
            </a:bodyPr>
            <a:lstStyle/>
            <a:p>
              <a:r>
                <a:rPr lang="en-US" altLang="zh-CN" dirty="0">
                  <a:solidFill>
                    <a:schemeClr val="tx1">
                      <a:lumMod val="75000"/>
                      <a:lumOff val="25000"/>
                    </a:schemeClr>
                  </a:solidFill>
                  <a:latin typeface="Montserrat SemiBold" panose="00000700000000000000" charset="0"/>
                  <a:cs typeface="Montserrat SemiBold" panose="00000700000000000000" charset="0"/>
                </a:rPr>
                <a:t>Group 2</a:t>
              </a:r>
            </a:p>
          </p:txBody>
        </p:sp>
      </p:grpSp>
      <p:grpSp>
        <p:nvGrpSpPr>
          <p:cNvPr id="2" name="组合 1"/>
          <p:cNvGrpSpPr/>
          <p:nvPr/>
        </p:nvGrpSpPr>
        <p:grpSpPr>
          <a:xfrm rot="10800000" flipH="1" flipV="1">
            <a:off x="2819400" y="1352551"/>
            <a:ext cx="6324599" cy="528134"/>
            <a:chOff x="4017154" y="3789318"/>
            <a:chExt cx="5126846" cy="972153"/>
          </a:xfrm>
        </p:grpSpPr>
        <p:sp>
          <p:nvSpPr>
            <p:cNvPr id="20" name="五边形 19"/>
            <p:cNvSpPr/>
            <p:nvPr/>
          </p:nvSpPr>
          <p:spPr>
            <a:xfrm flipH="1">
              <a:off x="5016062" y="3789318"/>
              <a:ext cx="4127938" cy="49459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sp>
          <p:nvSpPr>
            <p:cNvPr id="21" name="五边形 20"/>
            <p:cNvSpPr/>
            <p:nvPr/>
          </p:nvSpPr>
          <p:spPr>
            <a:xfrm flipH="1">
              <a:off x="4017154" y="4036615"/>
              <a:ext cx="5126846" cy="32512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sp>
          <p:nvSpPr>
            <p:cNvPr id="22" name="五边形 21"/>
            <p:cNvSpPr/>
            <p:nvPr/>
          </p:nvSpPr>
          <p:spPr>
            <a:xfrm flipH="1">
              <a:off x="6851432" y="4349196"/>
              <a:ext cx="2292568" cy="41227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pic>
        <p:nvPicPr>
          <p:cNvPr id="3" name="Picture 2">
            <a:extLst>
              <a:ext uri="{FF2B5EF4-FFF2-40B4-BE49-F238E27FC236}">
                <a16:creationId xmlns:a16="http://schemas.microsoft.com/office/drawing/2014/main" id="{17583BEA-0098-4196-D44C-7922487F6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1531" y="75052"/>
            <a:ext cx="2660938" cy="1022244"/>
          </a:xfrm>
          <a:prstGeom prst="rect">
            <a:avLst/>
          </a:prstGeom>
        </p:spPr>
      </p:pic>
      <p:pic>
        <p:nvPicPr>
          <p:cNvPr id="1026" name="Picture 2" descr="Về FPT AfterSchool - FPT AfterSchool">
            <a:extLst>
              <a:ext uri="{FF2B5EF4-FFF2-40B4-BE49-F238E27FC236}">
                <a16:creationId xmlns:a16="http://schemas.microsoft.com/office/drawing/2014/main" id="{911E93E1-5680-6DA1-DE49-3C5E2A5D7A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1393" y="54688"/>
            <a:ext cx="2320112" cy="1111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par>
                          <p:cTn id="19" fill="hold">
                            <p:stCondLst>
                              <p:cond delay="100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34290"/>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578305" y="3424034"/>
            <a:ext cx="4376102" cy="1563377"/>
          </a:xfrm>
          <a:prstGeom prst="rect">
            <a:avLst/>
          </a:prstGeom>
          <a:ln>
            <a:noFill/>
          </a:ln>
        </p:spPr>
        <p:txBody>
          <a:bodyPr wrap="square">
            <a:spAutoFit/>
            <a:scene3d>
              <a:camera prst="orthographicFront"/>
              <a:lightRig rig="threePt" dir="t"/>
            </a:scene3d>
            <a:sp3d contourW="12700"/>
          </a:bodyPr>
          <a:lstStyle/>
          <a:p>
            <a:pPr algn="just">
              <a:lnSpc>
                <a:spcPct val="150000"/>
              </a:lnSpc>
            </a:pPr>
            <a:r>
              <a:rPr lang="en-US" altLang="zh-CN" sz="2200" dirty="0">
                <a:solidFill>
                  <a:schemeClr val="bg1"/>
                </a:solidFill>
                <a:latin typeface="Time s New Roman"/>
                <a:cs typeface="Montserrat SemiBold" panose="00000700000000000000" charset="0"/>
                <a:sym typeface="+mn-lt"/>
              </a:rPr>
              <a:t>In the today in world page we have divided the countries and their languages</a:t>
            </a:r>
            <a:endParaRPr kumimoji="0" lang="zh-CN" altLang="en-US" sz="2200" i="1" u="none" strike="noStrike" kern="1200" cap="none" spc="0" normalizeH="0" baseline="0" noProof="0" dirty="0">
              <a:ln>
                <a:noFill/>
              </a:ln>
              <a:solidFill>
                <a:schemeClr val="bg1"/>
              </a:solidFill>
              <a:effectLst/>
              <a:uLnTx/>
              <a:uFillTx/>
              <a:latin typeface="Time s New Roman"/>
              <a:ea typeface="Source Han Sans SC" panose="020B0500000000000000" pitchFamily="34" charset="-122"/>
              <a:cs typeface="Montserrat SemiBold" panose="00000700000000000000" charset="0"/>
              <a:sym typeface="+mn-lt"/>
            </a:endParaRPr>
          </a:p>
        </p:txBody>
      </p:sp>
      <p:pic>
        <p:nvPicPr>
          <p:cNvPr id="4" name="Picture 3">
            <a:extLst>
              <a:ext uri="{FF2B5EF4-FFF2-40B4-BE49-F238E27FC236}">
                <a16:creationId xmlns:a16="http://schemas.microsoft.com/office/drawing/2014/main" id="{4BEB35E9-865E-FA87-403E-0CC43689F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27" y="156089"/>
            <a:ext cx="5598744" cy="3101462"/>
          </a:xfrm>
          <a:prstGeom prst="rect">
            <a:avLst/>
          </a:prstGeom>
        </p:spPr>
      </p:pic>
    </p:spTree>
    <p:extLst>
      <p:ext uri="{BB962C8B-B14F-4D97-AF65-F5344CB8AC3E}">
        <p14:creationId xmlns:p14="http://schemas.microsoft.com/office/powerpoint/2010/main" val="36349182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34290"/>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572000" y="3646041"/>
            <a:ext cx="4336189" cy="1055545"/>
          </a:xfrm>
          <a:prstGeom prst="rect">
            <a:avLst/>
          </a:prstGeom>
          <a:ln>
            <a:noFill/>
          </a:ln>
        </p:spPr>
        <p:txBody>
          <a:bodyPr wrap="square">
            <a:spAutoFit/>
            <a:scene3d>
              <a:camera prst="orthographicFront"/>
              <a:lightRig rig="threePt" dir="t"/>
            </a:scene3d>
            <a:sp3d contourW="12700"/>
          </a:bodyPr>
          <a:lstStyle/>
          <a:p>
            <a:pPr algn="just">
              <a:lnSpc>
                <a:spcPct val="150000"/>
              </a:lnSpc>
            </a:pPr>
            <a:r>
              <a:rPr lang="en-US" altLang="zh-CN" sz="2200" dirty="0">
                <a:solidFill>
                  <a:schemeClr val="bg1"/>
                </a:solidFill>
                <a:latin typeface="Time s New Roman"/>
                <a:cs typeface="Montserrat SemiBold" panose="00000700000000000000" charset="0"/>
                <a:sym typeface="+mn-lt"/>
              </a:rPr>
              <a:t>We have contact us and feedback sections in the footer of every page</a:t>
            </a:r>
            <a:endParaRPr kumimoji="0" lang="zh-CN" altLang="en-US" sz="2200" i="1" u="none" strike="noStrike" kern="1200" cap="none" spc="0" normalizeH="0" baseline="0" noProof="0" dirty="0">
              <a:ln>
                <a:noFill/>
              </a:ln>
              <a:solidFill>
                <a:schemeClr val="bg1"/>
              </a:solidFill>
              <a:effectLst/>
              <a:uLnTx/>
              <a:uFillTx/>
              <a:latin typeface="Time s New Roman"/>
              <a:ea typeface="Source Han Sans SC" panose="020B0500000000000000" pitchFamily="34" charset="-122"/>
              <a:cs typeface="Montserrat SemiBold" panose="00000700000000000000" charset="0"/>
              <a:sym typeface="+mn-lt"/>
            </a:endParaRPr>
          </a:p>
        </p:txBody>
      </p:sp>
      <p:pic>
        <p:nvPicPr>
          <p:cNvPr id="6" name="Picture 5">
            <a:extLst>
              <a:ext uri="{FF2B5EF4-FFF2-40B4-BE49-F238E27FC236}">
                <a16:creationId xmlns:a16="http://schemas.microsoft.com/office/drawing/2014/main" id="{EA2D86C7-6377-E728-F593-3F3119EB3F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097" y="226565"/>
            <a:ext cx="5727032" cy="2802385"/>
          </a:xfrm>
          <a:prstGeom prst="rect">
            <a:avLst/>
          </a:prstGeom>
        </p:spPr>
      </p:pic>
    </p:spTree>
    <p:extLst>
      <p:ext uri="{BB962C8B-B14F-4D97-AF65-F5344CB8AC3E}">
        <p14:creationId xmlns:p14="http://schemas.microsoft.com/office/powerpoint/2010/main" val="376339551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34290"/>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191000" y="3653703"/>
            <a:ext cx="4833303" cy="1055545"/>
          </a:xfrm>
          <a:prstGeom prst="rect">
            <a:avLst/>
          </a:prstGeom>
          <a:ln>
            <a:noFill/>
          </a:ln>
        </p:spPr>
        <p:txBody>
          <a:bodyPr wrap="square">
            <a:spAutoFit/>
            <a:scene3d>
              <a:camera prst="orthographicFront"/>
              <a:lightRig rig="threePt" dir="t"/>
            </a:scene3d>
            <a:sp3d contourW="12700"/>
          </a:bodyPr>
          <a:lstStyle/>
          <a:p>
            <a:pPr algn="just">
              <a:lnSpc>
                <a:spcPct val="150000"/>
              </a:lnSpc>
            </a:pPr>
            <a:r>
              <a:rPr lang="en-US" altLang="zh-CN" sz="2200" dirty="0">
                <a:solidFill>
                  <a:schemeClr val="bg1"/>
                </a:solidFill>
                <a:latin typeface="Time s New Roman"/>
                <a:cs typeface="Montserrat SemiBold" panose="00000700000000000000" charset="0"/>
                <a:sym typeface="+mn-lt"/>
              </a:rPr>
              <a:t>When you click on the feedback button, it will switch to the feedback page</a:t>
            </a:r>
            <a:endParaRPr kumimoji="0" lang="zh-CN" altLang="en-US" sz="2200" i="1" u="none" strike="noStrike" kern="1200" cap="none" spc="0" normalizeH="0" baseline="0" noProof="0" dirty="0">
              <a:ln>
                <a:noFill/>
              </a:ln>
              <a:solidFill>
                <a:schemeClr val="bg1"/>
              </a:solidFill>
              <a:effectLst/>
              <a:uLnTx/>
              <a:uFillTx/>
              <a:latin typeface="Time s New Roman"/>
              <a:ea typeface="Source Han Sans SC" panose="020B0500000000000000" pitchFamily="34" charset="-122"/>
              <a:cs typeface="Montserrat SemiBold" panose="00000700000000000000" charset="0"/>
              <a:sym typeface="+mn-lt"/>
            </a:endParaRPr>
          </a:p>
        </p:txBody>
      </p:sp>
      <p:pic>
        <p:nvPicPr>
          <p:cNvPr id="3" name="Picture 2">
            <a:extLst>
              <a:ext uri="{FF2B5EF4-FFF2-40B4-BE49-F238E27FC236}">
                <a16:creationId xmlns:a16="http://schemas.microsoft.com/office/drawing/2014/main" id="{1122C34D-901E-0314-3350-59D7D5611217}"/>
              </a:ext>
            </a:extLst>
          </p:cNvPr>
          <p:cNvPicPr>
            <a:picLocks noChangeAspect="1"/>
          </p:cNvPicPr>
          <p:nvPr/>
        </p:nvPicPr>
        <p:blipFill>
          <a:blip r:embed="rId3"/>
          <a:stretch>
            <a:fillRect/>
          </a:stretch>
        </p:blipFill>
        <p:spPr>
          <a:xfrm>
            <a:off x="117925" y="226565"/>
            <a:ext cx="5491779" cy="3030985"/>
          </a:xfrm>
          <a:prstGeom prst="rect">
            <a:avLst/>
          </a:prstGeom>
        </p:spPr>
      </p:pic>
    </p:spTree>
    <p:extLst>
      <p:ext uri="{BB962C8B-B14F-4D97-AF65-F5344CB8AC3E}">
        <p14:creationId xmlns:p14="http://schemas.microsoft.com/office/powerpoint/2010/main" val="41597016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34290"/>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038600" y="3802205"/>
            <a:ext cx="4915030" cy="1055545"/>
          </a:xfrm>
          <a:prstGeom prst="rect">
            <a:avLst/>
          </a:prstGeom>
          <a:ln>
            <a:noFill/>
          </a:ln>
        </p:spPr>
        <p:txBody>
          <a:bodyPr wrap="square">
            <a:spAutoFit/>
            <a:scene3d>
              <a:camera prst="orthographicFront"/>
              <a:lightRig rig="threePt" dir="t"/>
            </a:scene3d>
            <a:sp3d contourW="12700"/>
          </a:bodyPr>
          <a:lstStyle/>
          <a:p>
            <a:pPr algn="just">
              <a:lnSpc>
                <a:spcPct val="150000"/>
              </a:lnSpc>
            </a:pPr>
            <a:r>
              <a:rPr lang="en-US" altLang="zh-CN" sz="2200" dirty="0">
                <a:solidFill>
                  <a:schemeClr val="bg1"/>
                </a:solidFill>
                <a:latin typeface="Time s New Roman"/>
                <a:cs typeface="Montserrat SemiBold" panose="00000700000000000000" charset="0"/>
                <a:sym typeface="+mn-lt"/>
              </a:rPr>
              <a:t>To return to the homepage, we can click on the home button or the web logo</a:t>
            </a:r>
            <a:endParaRPr kumimoji="0" lang="zh-CN" altLang="en-US" sz="2200" i="1" u="none" strike="noStrike" kern="1200" cap="none" spc="0" normalizeH="0" baseline="0" noProof="0" dirty="0">
              <a:ln>
                <a:noFill/>
              </a:ln>
              <a:solidFill>
                <a:schemeClr val="bg1"/>
              </a:solidFill>
              <a:effectLst/>
              <a:uLnTx/>
              <a:uFillTx/>
              <a:latin typeface="Time s New Roman"/>
              <a:ea typeface="Source Han Sans SC" panose="020B0500000000000000" pitchFamily="34" charset="-122"/>
              <a:cs typeface="Montserrat SemiBold" panose="00000700000000000000" charset="0"/>
              <a:sym typeface="+mn-lt"/>
            </a:endParaRPr>
          </a:p>
        </p:txBody>
      </p:sp>
      <p:pic>
        <p:nvPicPr>
          <p:cNvPr id="6" name="Picture 5">
            <a:extLst>
              <a:ext uri="{FF2B5EF4-FFF2-40B4-BE49-F238E27FC236}">
                <a16:creationId xmlns:a16="http://schemas.microsoft.com/office/drawing/2014/main" id="{F26B481A-92C5-E84A-E097-8409DD2A553B}"/>
              </a:ext>
            </a:extLst>
          </p:cNvPr>
          <p:cNvPicPr>
            <a:picLocks noChangeAspect="1"/>
          </p:cNvPicPr>
          <p:nvPr/>
        </p:nvPicPr>
        <p:blipFill>
          <a:blip r:embed="rId3"/>
          <a:stretch>
            <a:fillRect/>
          </a:stretch>
        </p:blipFill>
        <p:spPr>
          <a:xfrm>
            <a:off x="152400" y="209551"/>
            <a:ext cx="5543405" cy="3048000"/>
          </a:xfrm>
          <a:prstGeom prst="rect">
            <a:avLst/>
          </a:prstGeom>
        </p:spPr>
      </p:pic>
    </p:spTree>
    <p:extLst>
      <p:ext uri="{BB962C8B-B14F-4D97-AF65-F5344CB8AC3E}">
        <p14:creationId xmlns:p14="http://schemas.microsoft.com/office/powerpoint/2010/main" val="275888020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6CE505-9F10-D7DB-2AB0-161D5801B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283" b="31283"/>
          <a:stretch/>
        </p:blipFill>
        <p:spPr>
          <a:xfrm>
            <a:off x="-8621" y="21280"/>
            <a:ext cx="9144000" cy="5143500"/>
          </a:xfrm>
          <a:prstGeom prst="rect">
            <a:avLst/>
          </a:prstGeom>
        </p:spPr>
      </p:pic>
      <p:sp>
        <p:nvSpPr>
          <p:cNvPr id="17" name="任意多边形 16"/>
          <p:cNvSpPr/>
          <p:nvPr/>
        </p:nvSpPr>
        <p:spPr>
          <a:xfrm rot="16200000" flipH="1" flipV="1">
            <a:off x="1995939" y="-1976890"/>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pattFill prst="ltVert">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9" name="文本框 8"/>
          <p:cNvSpPr txBox="1"/>
          <p:nvPr/>
        </p:nvSpPr>
        <p:spPr>
          <a:xfrm>
            <a:off x="1062365" y="1809750"/>
            <a:ext cx="7943200" cy="646331"/>
          </a:xfrm>
          <a:prstGeom prst="rect">
            <a:avLst/>
          </a:prstGeom>
          <a:noFill/>
        </p:spPr>
        <p:txBody>
          <a:bodyPr wrap="none" rtlCol="0">
            <a:spAutoFit/>
          </a:bodyPr>
          <a:lstStyle/>
          <a:p>
            <a:r>
              <a:rPr lang="zh-CN" altLang="en-US" sz="3600" dirty="0">
                <a:solidFill>
                  <a:schemeClr val="tx1">
                    <a:lumMod val="75000"/>
                    <a:lumOff val="25000"/>
                  </a:schemeClr>
                </a:solidFill>
                <a:latin typeface="Montserrat SemiBold" panose="00000700000000000000" charset="0"/>
                <a:cs typeface="Montserrat SemiBold" panose="00000700000000000000" charset="0"/>
              </a:rPr>
              <a:t>That's it. Thank you for watching</a:t>
            </a:r>
          </a:p>
        </p:txBody>
      </p:sp>
      <p:grpSp>
        <p:nvGrpSpPr>
          <p:cNvPr id="10" name="组合 9"/>
          <p:cNvGrpSpPr/>
          <p:nvPr/>
        </p:nvGrpSpPr>
        <p:grpSpPr>
          <a:xfrm>
            <a:off x="1064102" y="983799"/>
            <a:ext cx="3643947" cy="768280"/>
            <a:chOff x="550544" y="1622640"/>
            <a:chExt cx="3643947" cy="768280"/>
          </a:xfrm>
        </p:grpSpPr>
        <p:sp>
          <p:nvSpPr>
            <p:cNvPr id="33" name="文本框 32"/>
            <p:cNvSpPr txBox="1"/>
            <p:nvPr/>
          </p:nvSpPr>
          <p:spPr>
            <a:xfrm>
              <a:off x="550545" y="1622640"/>
              <a:ext cx="3643946" cy="400110"/>
            </a:xfrm>
            <a:prstGeom prst="rect">
              <a:avLst/>
            </a:prstGeom>
            <a:noFill/>
          </p:spPr>
          <p:txBody>
            <a:bodyPr wrap="none" rtlCol="0">
              <a:spAutoFit/>
            </a:bodyPr>
            <a:lstStyle/>
            <a:p>
              <a:r>
                <a:rPr lang="en-US" altLang="zh-CN" sz="2000" b="1" dirty="0">
                  <a:solidFill>
                    <a:schemeClr val="tx1">
                      <a:lumMod val="75000"/>
                      <a:lumOff val="25000"/>
                    </a:schemeClr>
                  </a:solidFill>
                  <a:latin typeface="Montserrat SemiBold" panose="00000700000000000000" charset="0"/>
                  <a:cs typeface="Montserrat SemiBold" panose="00000700000000000000" charset="0"/>
                </a:rPr>
                <a:t>T2307A-FPT Aptech Hanoi</a:t>
              </a:r>
            </a:p>
          </p:txBody>
        </p:sp>
        <p:sp>
          <p:nvSpPr>
            <p:cNvPr id="8" name="矩形 7"/>
            <p:cNvSpPr/>
            <p:nvPr/>
          </p:nvSpPr>
          <p:spPr>
            <a:xfrm>
              <a:off x="550544" y="2021588"/>
              <a:ext cx="1122423" cy="369332"/>
            </a:xfrm>
            <a:prstGeom prst="rect">
              <a:avLst/>
            </a:prstGeom>
          </p:spPr>
          <p:txBody>
            <a:bodyPr wrap="none">
              <a:spAutoFit/>
            </a:bodyPr>
            <a:lstStyle/>
            <a:p>
              <a:r>
                <a:rPr lang="en-US" altLang="zh-CN" dirty="0">
                  <a:solidFill>
                    <a:schemeClr val="tx1">
                      <a:lumMod val="75000"/>
                      <a:lumOff val="25000"/>
                    </a:schemeClr>
                  </a:solidFill>
                  <a:latin typeface="Montserrat SemiBold" panose="00000700000000000000" charset="0"/>
                  <a:cs typeface="Montserrat SemiBold" panose="00000700000000000000" charset="0"/>
                </a:rPr>
                <a:t>Group 2</a:t>
              </a:r>
            </a:p>
          </p:txBody>
        </p:sp>
      </p:grpSp>
      <p:grpSp>
        <p:nvGrpSpPr>
          <p:cNvPr id="2" name="组合 1"/>
          <p:cNvGrpSpPr/>
          <p:nvPr/>
        </p:nvGrpSpPr>
        <p:grpSpPr>
          <a:xfrm rot="10800000" flipH="1" flipV="1">
            <a:off x="2819400" y="1352551"/>
            <a:ext cx="6324599" cy="528134"/>
            <a:chOff x="4017154" y="3789318"/>
            <a:chExt cx="5126846" cy="972153"/>
          </a:xfrm>
        </p:grpSpPr>
        <p:sp>
          <p:nvSpPr>
            <p:cNvPr id="20" name="五边形 19"/>
            <p:cNvSpPr/>
            <p:nvPr/>
          </p:nvSpPr>
          <p:spPr>
            <a:xfrm flipH="1">
              <a:off x="5016062" y="3789318"/>
              <a:ext cx="4127938" cy="49459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sp>
          <p:nvSpPr>
            <p:cNvPr id="21" name="五边形 20"/>
            <p:cNvSpPr/>
            <p:nvPr/>
          </p:nvSpPr>
          <p:spPr>
            <a:xfrm flipH="1">
              <a:off x="4017154" y="4036615"/>
              <a:ext cx="5126846" cy="32512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sp>
          <p:nvSpPr>
            <p:cNvPr id="22" name="五边形 21"/>
            <p:cNvSpPr/>
            <p:nvPr/>
          </p:nvSpPr>
          <p:spPr>
            <a:xfrm flipH="1">
              <a:off x="6851432" y="4349196"/>
              <a:ext cx="2292568" cy="412275"/>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pic>
        <p:nvPicPr>
          <p:cNvPr id="3" name="Picture 2">
            <a:extLst>
              <a:ext uri="{FF2B5EF4-FFF2-40B4-BE49-F238E27FC236}">
                <a16:creationId xmlns:a16="http://schemas.microsoft.com/office/drawing/2014/main" id="{17583BEA-0098-4196-D44C-7922487F6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1531" y="75052"/>
            <a:ext cx="2660938" cy="1022244"/>
          </a:xfrm>
          <a:prstGeom prst="rect">
            <a:avLst/>
          </a:prstGeom>
        </p:spPr>
      </p:pic>
      <p:pic>
        <p:nvPicPr>
          <p:cNvPr id="1026" name="Picture 2" descr="Về FPT AfterSchool - FPT AfterSchool">
            <a:extLst>
              <a:ext uri="{FF2B5EF4-FFF2-40B4-BE49-F238E27FC236}">
                <a16:creationId xmlns:a16="http://schemas.microsoft.com/office/drawing/2014/main" id="{911E93E1-5680-6DA1-DE49-3C5E2A5D7A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1393" y="54688"/>
            <a:ext cx="2320112" cy="111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57832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par>
                          <p:cTn id="19" fill="hold">
                            <p:stCondLst>
                              <p:cond delay="1000"/>
                            </p:stCondLst>
                            <p:childTnLst>
                              <p:par>
                                <p:cTn id="20" presetID="52" presetClass="entr" presetSubtype="0" fill="hold" grpId="0" nodeType="after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Scale>
                                      <p:cBhvr>
                                        <p:cTn id="2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9"/>
                                        </p:tgtEl>
                                        <p:attrNameLst>
                                          <p:attrName>ppt_x</p:attrName>
                                          <p:attrName>ppt_y</p:attrName>
                                        </p:attrNameLst>
                                      </p:cBhvr>
                                    </p:animMotion>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2004559" y="-201498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pattFill prst="ltVert">
            <a:fgClr>
              <a:schemeClr val="bg1">
                <a:lumMod val="95000"/>
              </a:schemeClr>
            </a:fgClr>
            <a:bgClr>
              <a:prstClr val="white"/>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34290"/>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grpSp>
        <p:nvGrpSpPr>
          <p:cNvPr id="14" name="组合 13"/>
          <p:cNvGrpSpPr/>
          <p:nvPr/>
        </p:nvGrpSpPr>
        <p:grpSpPr>
          <a:xfrm>
            <a:off x="990600" y="1047750"/>
            <a:ext cx="2974339" cy="480695"/>
            <a:chOff x="3458517" y="1808704"/>
            <a:chExt cx="2606674" cy="480426"/>
          </a:xfrm>
        </p:grpSpPr>
        <p:sp>
          <p:nvSpPr>
            <p:cNvPr id="15" name="矩形 14"/>
            <p:cNvSpPr/>
            <p:nvPr/>
          </p:nvSpPr>
          <p:spPr>
            <a:xfrm>
              <a:off x="3800147" y="1919194"/>
              <a:ext cx="2224405" cy="2762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nvGrpSpPr>
            <p:cNvPr id="16" name="组合 15"/>
            <p:cNvGrpSpPr/>
            <p:nvPr/>
          </p:nvGrpSpPr>
          <p:grpSpPr>
            <a:xfrm>
              <a:off x="3458517" y="1808704"/>
              <a:ext cx="2606674" cy="480426"/>
              <a:chOff x="3413118" y="1147779"/>
              <a:chExt cx="2606674" cy="480426"/>
            </a:xfrm>
          </p:grpSpPr>
          <p:sp>
            <p:nvSpPr>
              <p:cNvPr id="18" name="MH_Number_1"/>
              <p:cNvSpPr/>
              <p:nvPr>
                <p:custDataLst>
                  <p:tags r:id="rId7"/>
                </p:custDataLst>
              </p:nvPr>
            </p:nvSpPr>
            <p:spPr>
              <a:xfrm>
                <a:off x="3413118" y="1147779"/>
                <a:ext cx="478426" cy="480426"/>
              </a:xfrm>
              <a:prstGeom prst="ellipse">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rPr>
                  <a:t>01</a:t>
                </a:r>
              </a:p>
            </p:txBody>
          </p:sp>
          <p:sp>
            <p:nvSpPr>
              <p:cNvPr id="19" name="MH_Entry_1"/>
              <p:cNvSpPr/>
              <p:nvPr>
                <p:custDataLst>
                  <p:tags r:id="rId8"/>
                </p:custDataLst>
              </p:nvPr>
            </p:nvSpPr>
            <p:spPr>
              <a:xfrm>
                <a:off x="4022718" y="1298652"/>
                <a:ext cx="1997075" cy="21514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eaLnBrk="1" hangingPunct="1">
                  <a:defRPr/>
                </a:pPr>
                <a:r>
                  <a:rPr lang="vi-VN" altLang="zh-CN" sz="1400" noProof="1">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Đặng Hồng Quân</a:t>
                </a:r>
                <a:endParaRPr lang="zh-CN" altLang="en-US" sz="1400" noProof="1">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endParaRPr>
              </a:p>
            </p:txBody>
          </p:sp>
        </p:grpSp>
      </p:grpSp>
      <p:grpSp>
        <p:nvGrpSpPr>
          <p:cNvPr id="23" name="组合 22"/>
          <p:cNvGrpSpPr/>
          <p:nvPr/>
        </p:nvGrpSpPr>
        <p:grpSpPr>
          <a:xfrm>
            <a:off x="990600" y="1733550"/>
            <a:ext cx="2928620" cy="480426"/>
            <a:chOff x="3458517" y="1808704"/>
            <a:chExt cx="2928620" cy="480426"/>
          </a:xfrm>
        </p:grpSpPr>
        <p:sp>
          <p:nvSpPr>
            <p:cNvPr id="24" name="矩形 23"/>
            <p:cNvSpPr/>
            <p:nvPr/>
          </p:nvSpPr>
          <p:spPr>
            <a:xfrm>
              <a:off x="3800147" y="1919194"/>
              <a:ext cx="2586990" cy="2762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nvGrpSpPr>
            <p:cNvPr id="27" name="组合 26"/>
            <p:cNvGrpSpPr/>
            <p:nvPr/>
          </p:nvGrpSpPr>
          <p:grpSpPr>
            <a:xfrm>
              <a:off x="3458517" y="1808704"/>
              <a:ext cx="2819400" cy="480426"/>
              <a:chOff x="3413118" y="1147779"/>
              <a:chExt cx="2819400" cy="480426"/>
            </a:xfrm>
          </p:grpSpPr>
          <p:sp>
            <p:nvSpPr>
              <p:cNvPr id="28" name="MH_Number_1"/>
              <p:cNvSpPr/>
              <p:nvPr>
                <p:custDataLst>
                  <p:tags r:id="rId5"/>
                </p:custDataLst>
              </p:nvPr>
            </p:nvSpPr>
            <p:spPr>
              <a:xfrm>
                <a:off x="3413118" y="1147779"/>
                <a:ext cx="478426" cy="480426"/>
              </a:xfrm>
              <a:prstGeom prst="ellipse">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en-US"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rPr>
                  <a:t>02</a:t>
                </a:r>
              </a:p>
            </p:txBody>
          </p:sp>
          <p:sp>
            <p:nvSpPr>
              <p:cNvPr id="29" name="MH_Entry_1"/>
              <p:cNvSpPr/>
              <p:nvPr>
                <p:custDataLst>
                  <p:tags r:id="rId6"/>
                </p:custDataLst>
              </p:nvPr>
            </p:nvSpPr>
            <p:spPr>
              <a:xfrm>
                <a:off x="4022718" y="1298820"/>
                <a:ext cx="2209800" cy="21544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eaLnBrk="1" hangingPunct="1">
                  <a:defRPr/>
                </a:pPr>
                <a:r>
                  <a:rPr lang="vi-VN" altLang="zh-CN" sz="1400" noProof="1">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Đỗ Thị Diệp Quyên</a:t>
                </a:r>
                <a:endParaRPr lang="zh-CN" altLang="en-US" sz="1400" noProof="1">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endParaRPr>
              </a:p>
            </p:txBody>
          </p:sp>
        </p:grpSp>
      </p:grpSp>
      <p:grpSp>
        <p:nvGrpSpPr>
          <p:cNvPr id="36" name="组合 35"/>
          <p:cNvGrpSpPr/>
          <p:nvPr/>
        </p:nvGrpSpPr>
        <p:grpSpPr>
          <a:xfrm>
            <a:off x="4343400" y="1066165"/>
            <a:ext cx="4293233" cy="480695"/>
            <a:chOff x="3458517" y="1808704"/>
            <a:chExt cx="3761738" cy="480426"/>
          </a:xfrm>
        </p:grpSpPr>
        <p:sp>
          <p:nvSpPr>
            <p:cNvPr id="37" name="矩形 36"/>
            <p:cNvSpPr/>
            <p:nvPr/>
          </p:nvSpPr>
          <p:spPr>
            <a:xfrm>
              <a:off x="3800147" y="1952908"/>
              <a:ext cx="1786166" cy="2426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nvGrpSpPr>
            <p:cNvPr id="38" name="组合 37"/>
            <p:cNvGrpSpPr/>
            <p:nvPr/>
          </p:nvGrpSpPr>
          <p:grpSpPr>
            <a:xfrm>
              <a:off x="3458517" y="1808704"/>
              <a:ext cx="3761738" cy="480426"/>
              <a:chOff x="3413118" y="1147779"/>
              <a:chExt cx="3761738" cy="480426"/>
            </a:xfrm>
          </p:grpSpPr>
          <p:sp>
            <p:nvSpPr>
              <p:cNvPr id="39" name="MH_Number_1"/>
              <p:cNvSpPr/>
              <p:nvPr>
                <p:custDataLst>
                  <p:tags r:id="rId3"/>
                </p:custDataLst>
              </p:nvPr>
            </p:nvSpPr>
            <p:spPr>
              <a:xfrm>
                <a:off x="3413118" y="1147779"/>
                <a:ext cx="478426" cy="480426"/>
              </a:xfrm>
              <a:prstGeom prst="ellipse">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vi-VN"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rPr>
                  <a:t>03</a:t>
                </a:r>
                <a:endParaRPr lang="en-US"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endParaRPr>
              </a:p>
            </p:txBody>
          </p:sp>
          <p:sp>
            <p:nvSpPr>
              <p:cNvPr id="40" name="MH_Entry_1"/>
              <p:cNvSpPr/>
              <p:nvPr>
                <p:custDataLst>
                  <p:tags r:id="rId4"/>
                </p:custDataLst>
              </p:nvPr>
            </p:nvSpPr>
            <p:spPr>
              <a:xfrm>
                <a:off x="4008113" y="1291984"/>
                <a:ext cx="3166745" cy="21514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eaLnBrk="1" hangingPunct="1">
                  <a:defRPr/>
                </a:pPr>
                <a:r>
                  <a:rPr lang="vi-VN" altLang="zh-CN" sz="1400" noProof="1">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Tô Xuân Bách</a:t>
                </a:r>
                <a:endParaRPr lang="zh-CN" altLang="en-US" sz="1400" noProof="1">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endParaRPr>
              </a:p>
            </p:txBody>
          </p:sp>
        </p:grpSp>
      </p:grpSp>
      <p:grpSp>
        <p:nvGrpSpPr>
          <p:cNvPr id="41" name="组合 40"/>
          <p:cNvGrpSpPr/>
          <p:nvPr/>
        </p:nvGrpSpPr>
        <p:grpSpPr>
          <a:xfrm>
            <a:off x="4343400" y="1760220"/>
            <a:ext cx="2714625" cy="480695"/>
            <a:chOff x="3458517" y="1808704"/>
            <a:chExt cx="2512060" cy="480426"/>
          </a:xfrm>
        </p:grpSpPr>
        <p:sp>
          <p:nvSpPr>
            <p:cNvPr id="42" name="矩形 41"/>
            <p:cNvSpPr/>
            <p:nvPr/>
          </p:nvSpPr>
          <p:spPr>
            <a:xfrm>
              <a:off x="3800147" y="1919194"/>
              <a:ext cx="2170430" cy="27622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ontserrat SemiBold" panose="00000700000000000000" charset="0"/>
                <a:cs typeface="Montserrat SemiBold" panose="00000700000000000000" charset="0"/>
              </a:endParaRPr>
            </a:p>
          </p:txBody>
        </p:sp>
        <p:grpSp>
          <p:nvGrpSpPr>
            <p:cNvPr id="43" name="组合 42"/>
            <p:cNvGrpSpPr/>
            <p:nvPr/>
          </p:nvGrpSpPr>
          <p:grpSpPr>
            <a:xfrm>
              <a:off x="3458517" y="1808704"/>
              <a:ext cx="2362200" cy="480426"/>
              <a:chOff x="3413118" y="1147779"/>
              <a:chExt cx="2362200" cy="480426"/>
            </a:xfrm>
          </p:grpSpPr>
          <p:sp>
            <p:nvSpPr>
              <p:cNvPr id="44" name="MH_Number_1"/>
              <p:cNvSpPr/>
              <p:nvPr>
                <p:custDataLst>
                  <p:tags r:id="rId1"/>
                </p:custDataLst>
              </p:nvPr>
            </p:nvSpPr>
            <p:spPr>
              <a:xfrm>
                <a:off x="3413118" y="1147779"/>
                <a:ext cx="478426" cy="480426"/>
              </a:xfrm>
              <a:prstGeom prst="ellipse">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hangingPunct="1">
                  <a:defRPr/>
                </a:pPr>
                <a:r>
                  <a:rPr lang="vi-VN"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rPr>
                  <a:t>04</a:t>
                </a:r>
                <a:endParaRPr lang="en-US" altLang="zh-CN" sz="1585" b="1" noProof="1">
                  <a:solidFill>
                    <a:srgbClr val="F4F8E0"/>
                  </a:solidFill>
                  <a:latin typeface="Montserrat SemiBold" panose="00000700000000000000" charset="0"/>
                  <a:cs typeface="Montserrat SemiBold" panose="00000700000000000000" charset="0"/>
                  <a:sym typeface="Arial" panose="020B0604020202020204" pitchFamily="34" charset="0"/>
                </a:endParaRPr>
              </a:p>
            </p:txBody>
          </p:sp>
          <p:sp>
            <p:nvSpPr>
              <p:cNvPr id="45" name="MH_Entry_1"/>
              <p:cNvSpPr/>
              <p:nvPr>
                <p:custDataLst>
                  <p:tags r:id="rId2"/>
                </p:custDataLst>
              </p:nvPr>
            </p:nvSpPr>
            <p:spPr>
              <a:xfrm>
                <a:off x="4022718" y="1298744"/>
                <a:ext cx="1752600" cy="21514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spAutoFit/>
              </a:bodyPr>
              <a:lstStyle/>
              <a:p>
                <a:pPr eaLnBrk="1" hangingPunct="1">
                  <a:defRPr/>
                </a:pPr>
                <a:r>
                  <a:rPr lang="vi-VN" altLang="zh-CN" sz="1400" noProof="1">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rPr>
                  <a:t>Nguyễn Anh Ngọc</a:t>
                </a:r>
                <a:endParaRPr lang="zh-CN" altLang="en-US" sz="1400" noProof="1">
                  <a:solidFill>
                    <a:schemeClr val="tx1">
                      <a:lumMod val="75000"/>
                      <a:lumOff val="25000"/>
                    </a:schemeClr>
                  </a:solidFill>
                  <a:latin typeface="Montserrat SemiBold" panose="00000700000000000000" charset="0"/>
                  <a:cs typeface="Montserrat SemiBold" panose="00000700000000000000" charset="0"/>
                  <a:sym typeface="Arial" panose="020B0604020202020204" pitchFamily="34" charset="0"/>
                </a:endParaRPr>
              </a:p>
            </p:txBody>
          </p:sp>
        </p:grpSp>
      </p:grpSp>
      <p:sp>
        <p:nvSpPr>
          <p:cNvPr id="2" name="矩形 1"/>
          <p:cNvSpPr/>
          <p:nvPr/>
        </p:nvSpPr>
        <p:spPr>
          <a:xfrm flipH="1">
            <a:off x="3733800" y="3899776"/>
            <a:ext cx="5274201" cy="769441"/>
          </a:xfrm>
          <a:prstGeom prst="rect">
            <a:avLst/>
          </a:prstGeom>
        </p:spPr>
        <p:txBody>
          <a:bodyPr wrap="none">
            <a:spAutoFit/>
          </a:bodyPr>
          <a:lstStyle/>
          <a:p>
            <a:pPr algn="l"/>
            <a:r>
              <a:rPr lang="en-US" altLang="zh-CN" sz="4400" b="1" spc="600" dirty="0">
                <a:solidFill>
                  <a:schemeClr val="bg1"/>
                </a:solidFill>
                <a:latin typeface="Montserrat SemiBold" panose="00000700000000000000" charset="0"/>
                <a:ea typeface="Source Han Sans SC" panose="020B0500000000000000" pitchFamily="34" charset="-122"/>
                <a:cs typeface="Montserrat SemiBold" panose="00000700000000000000" charset="0"/>
                <a:sym typeface="Source Han Sans SC" panose="020B0500000000000000" pitchFamily="34" charset="-122"/>
              </a:rPr>
              <a:t>Team Member</a:t>
            </a:r>
            <a:endParaRPr lang="zh-CN" altLang="en-US" sz="4400" b="1" spc="600" dirty="0">
              <a:solidFill>
                <a:schemeClr val="bg1"/>
              </a:solidFill>
              <a:latin typeface="Montserrat SemiBold" panose="00000700000000000000" charset="0"/>
              <a:ea typeface="Source Han Sans SC" panose="020B0500000000000000" pitchFamily="34" charset="-122"/>
              <a:cs typeface="Montserrat SemiBold" panose="00000700000000000000" charset="0"/>
              <a:sym typeface="Source Han Sans SC" panose="020B0500000000000000"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p:cTn id="40" dur="500" fill="hold"/>
                                        <p:tgtEl>
                                          <p:spTgt spid="41"/>
                                        </p:tgtEl>
                                        <p:attrNameLst>
                                          <p:attrName>ppt_w</p:attrName>
                                        </p:attrNameLst>
                                      </p:cBhvr>
                                      <p:tavLst>
                                        <p:tav tm="0">
                                          <p:val>
                                            <p:fltVal val="0"/>
                                          </p:val>
                                        </p:tav>
                                        <p:tav tm="100000">
                                          <p:val>
                                            <p:strVal val="#ppt_w"/>
                                          </p:val>
                                        </p:tav>
                                      </p:tavLst>
                                    </p:anim>
                                    <p:anim calcmode="lin" valueType="num">
                                      <p:cBhvr>
                                        <p:cTn id="41" dur="500" fill="hold"/>
                                        <p:tgtEl>
                                          <p:spTgt spid="41"/>
                                        </p:tgtEl>
                                        <p:attrNameLst>
                                          <p:attrName>ppt_h</p:attrName>
                                        </p:attrNameLst>
                                      </p:cBhvr>
                                      <p:tavLst>
                                        <p:tav tm="0">
                                          <p:val>
                                            <p:fltVal val="0"/>
                                          </p:val>
                                        </p:tav>
                                        <p:tav tm="100000">
                                          <p:val>
                                            <p:strVal val="#ppt_h"/>
                                          </p:val>
                                        </p:tav>
                                      </p:tavLst>
                                    </p:anim>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2560172" y="136664"/>
            <a:ext cx="2689839" cy="646331"/>
          </a:xfrm>
          <a:prstGeom prst="rect">
            <a:avLst/>
          </a:prstGeom>
          <a:noFill/>
        </p:spPr>
        <p:txBody>
          <a:bodyPr wrap="none" rtlCol="0">
            <a:spAutoFit/>
          </a:bodyPr>
          <a:lstStyle/>
          <a:p>
            <a:pPr algn="l" eaLnBrk="1" hangingPunct="1">
              <a:defRPr/>
            </a:pPr>
            <a:r>
              <a:rPr lang="en-US" altLang="zh-CN" sz="3600" b="1" dirty="0">
                <a:solidFill>
                  <a:srgbClr val="00B0F0"/>
                </a:solidFill>
                <a:latin typeface="Times New Roman" panose="02020603050405020304" pitchFamily="18" charset="0"/>
                <a:ea typeface="字魂35号-经典雅黑" panose="02000000000000000000" pitchFamily="2" charset="-122"/>
                <a:cs typeface="Times New Roman" panose="02020603050405020304" pitchFamily="18" charset="0"/>
                <a:sym typeface="Arial" panose="020B0604020202020204" pitchFamily="34" charset="0"/>
              </a:rPr>
              <a:t>Introduction</a:t>
            </a:r>
            <a:endParaRPr lang="zh-CN" altLang="en-US" sz="3600" b="1" dirty="0">
              <a:solidFill>
                <a:srgbClr val="00B0F0"/>
              </a:solidFill>
              <a:latin typeface="Times New Roman" panose="02020603050405020304" pitchFamily="18" charset="0"/>
              <a:ea typeface="字魂35号-经典雅黑" panose="02000000000000000000" pitchFamily="2" charset="-122"/>
              <a:cs typeface="Times New Roman" panose="02020603050405020304" pitchFamily="18" charset="0"/>
              <a:sym typeface="Arial" panose="020B0604020202020204" pitchFamily="34" charset="0"/>
            </a:endParaRPr>
          </a:p>
        </p:txBody>
      </p:sp>
      <p:sp>
        <p:nvSpPr>
          <p:cNvPr id="50" name="矩形 49"/>
          <p:cNvSpPr/>
          <p:nvPr/>
        </p:nvSpPr>
        <p:spPr>
          <a:xfrm>
            <a:off x="533399" y="782996"/>
            <a:ext cx="7774849" cy="3785652"/>
          </a:xfrm>
          <a:prstGeom prst="rect">
            <a:avLst/>
          </a:prstGeom>
          <a:ln>
            <a:noFill/>
          </a:ln>
        </p:spPr>
        <p:txBody>
          <a:bodyPr wrap="square">
            <a:spAutoFit/>
            <a:scene3d>
              <a:camera prst="orthographicFront"/>
              <a:lightRig rig="threePt" dir="t"/>
            </a:scene3d>
            <a:sp3d contourW="12700"/>
          </a:bodyPr>
          <a:lstStyle/>
          <a:p>
            <a:pPr marL="285750" marR="0" indent="-285750" algn="just">
              <a:spcBef>
                <a:spcPts val="0"/>
              </a:spcBef>
              <a:spcAft>
                <a:spcPts val="0"/>
              </a:spcAft>
              <a:buFont typeface="Wingdings" panose="05000000000000000000" pitchFamily="2" charset="2"/>
              <a:buChar char="§"/>
            </a:pPr>
            <a:r>
              <a:rPr lang="en-US" sz="1600" dirty="0">
                <a:effectLst/>
                <a:latin typeface="Times New Roman" panose="02020603050405020304" pitchFamily="18" charset="0"/>
                <a:ea typeface="Source Sans Pro" panose="020B0503030403020204" pitchFamily="34" charset="0"/>
                <a:cs typeface="Times New Roman" panose="02020603050405020304" pitchFamily="18" charset="0"/>
              </a:rPr>
              <a:t>The thirst for learning, upgrading technical skills and applying the concepts in real life environment at a fast pace is what the industry demands from IT professionals today. However busy work schedules, far-flung locations, unavailability of convenient time-slots pose as major barriers when it comes to applying the concepts into realism.  And hence the need to look out for alternative means of implementation in the form of laddered approach. </a:t>
            </a:r>
          </a:p>
          <a:p>
            <a:pPr marL="285750" marR="0" indent="-285750" algn="just">
              <a:spcBef>
                <a:spcPts val="0"/>
              </a:spcBef>
              <a:spcAft>
                <a:spcPts val="0"/>
              </a:spcAft>
              <a:buFont typeface="Wingdings" panose="05000000000000000000" pitchFamily="2" charset="2"/>
              <a:buChar char="§"/>
            </a:pPr>
            <a:r>
              <a:rPr lang="en-US" sz="1600" dirty="0">
                <a:effectLst/>
                <a:latin typeface="Times New Roman" panose="02020603050405020304" pitchFamily="18" charset="0"/>
                <a:ea typeface="Source Sans Pro" panose="020B0503030403020204" pitchFamily="34" charset="0"/>
                <a:cs typeface="Times New Roman" panose="02020603050405020304" pitchFamily="18" charset="0"/>
              </a:rPr>
              <a:t>The above truly pose as constraints especially for our students too! With their busy schedules, it is indeed difficult for our students to keep up with the genuine and constant need for integrated application which can be seen live especially so in the field of IT education where technology can change on the spur of a moment. </a:t>
            </a:r>
            <a:r>
              <a:rPr lang="en-US" sz="1600" i="1" dirty="0">
                <a:effectLst/>
                <a:latin typeface="Times New Roman" panose="02020603050405020304" pitchFamily="18" charset="0"/>
                <a:ea typeface="Source Sans Pro" panose="020B0503030403020204" pitchFamily="34" charset="0"/>
                <a:cs typeface="Times New Roman" panose="02020603050405020304" pitchFamily="18" charset="0"/>
              </a:rPr>
              <a:t>Well, technology does come to our rescue at such times!!</a:t>
            </a:r>
            <a:endParaRPr lang="en-US" sz="1600" dirty="0">
              <a:effectLst/>
              <a:latin typeface="Times New Roman" panose="02020603050405020304" pitchFamily="18" charset="0"/>
              <a:ea typeface="Source Sans Pro" panose="020B0503030403020204" pitchFamily="34" charset="0"/>
              <a:cs typeface="Times New Roman" panose="02020603050405020304" pitchFamily="18" charset="0"/>
            </a:endParaRPr>
          </a:p>
          <a:p>
            <a:pPr marL="285750" marR="0" indent="-285750" algn="just">
              <a:spcBef>
                <a:spcPts val="0"/>
              </a:spcBef>
              <a:spcAft>
                <a:spcPts val="0"/>
              </a:spcAft>
              <a:buFont typeface="Wingdings" panose="05000000000000000000" pitchFamily="2" charset="2"/>
              <a:buChar char="§"/>
            </a:pPr>
            <a:r>
              <a:rPr lang="en-US" sz="1600" dirty="0">
                <a:effectLst/>
                <a:latin typeface="Times New Roman" panose="02020603050405020304" pitchFamily="18" charset="0"/>
                <a:ea typeface="Source Sans Pro" panose="020B0503030403020204" pitchFamily="34" charset="0"/>
                <a:cs typeface="Times New Roman" panose="02020603050405020304" pitchFamily="18" charset="0"/>
              </a:rPr>
              <a:t>Keeping the above in mind and in tune with our constant </a:t>
            </a:r>
            <a:r>
              <a:rPr lang="en-US" sz="1600" dirty="0" err="1">
                <a:effectLst/>
                <a:latin typeface="Times New Roman" panose="02020603050405020304" pitchFamily="18" charset="0"/>
                <a:ea typeface="Source Sans Pro" panose="020B0503030403020204" pitchFamily="34" charset="0"/>
                <a:cs typeface="Times New Roman" panose="02020603050405020304" pitchFamily="18" charset="0"/>
              </a:rPr>
              <a:t>endeavour</a:t>
            </a:r>
            <a:r>
              <a:rPr lang="en-US" sz="1600" dirty="0">
                <a:effectLst/>
                <a:latin typeface="Times New Roman" panose="02020603050405020304" pitchFamily="18" charset="0"/>
                <a:ea typeface="Source Sans Pro" panose="020B0503030403020204" pitchFamily="34" charset="0"/>
                <a:cs typeface="Times New Roman" panose="02020603050405020304" pitchFamily="18" charset="0"/>
              </a:rPr>
              <a:t> to use Technology in our training model, we at Aptech have thought of revolutionizing the way our students learn and implement the concepts using tools themselves by providing a </a:t>
            </a:r>
            <a:r>
              <a:rPr lang="en-US" sz="1600" i="1" dirty="0">
                <a:effectLst/>
                <a:latin typeface="Times New Roman" panose="02020603050405020304" pitchFamily="18" charset="0"/>
                <a:ea typeface="Source Sans Pro" panose="020B0503030403020204" pitchFamily="34" charset="0"/>
                <a:cs typeface="Times New Roman" panose="02020603050405020304" pitchFamily="18" charset="0"/>
              </a:rPr>
              <a:t>live and synchronous </a:t>
            </a:r>
            <a:r>
              <a:rPr lang="en-US" sz="1600" i="1" dirty="0" err="1">
                <a:effectLst/>
                <a:latin typeface="Times New Roman" panose="02020603050405020304" pitchFamily="18" charset="0"/>
                <a:ea typeface="Source Sans Pro" panose="020B0503030403020204" pitchFamily="34" charset="0"/>
                <a:cs typeface="Times New Roman" panose="02020603050405020304" pitchFamily="18" charset="0"/>
              </a:rPr>
              <a:t>eProject</a:t>
            </a:r>
            <a:r>
              <a:rPr lang="en-US" sz="1600" i="1" dirty="0">
                <a:effectLst/>
                <a:latin typeface="Times New Roman" panose="02020603050405020304" pitchFamily="18" charset="0"/>
                <a:ea typeface="Source Sans Pro" panose="020B0503030403020204" pitchFamily="34" charset="0"/>
                <a:cs typeface="Times New Roman" panose="02020603050405020304" pitchFamily="18" charset="0"/>
              </a:rPr>
              <a:t>   learning environment!</a:t>
            </a:r>
            <a:endParaRPr lang="en-US" sz="1600" dirty="0">
              <a:effectLst/>
              <a:latin typeface="Times New Roman" panose="02020603050405020304" pitchFamily="18" charset="0"/>
              <a:ea typeface="Source Sans Pro" panose="020B050303040302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1000"/>
                                        <p:tgtEl>
                                          <p:spTgt spid="50">
                                            <p:txEl>
                                              <p:pRg st="0" end="0"/>
                                            </p:txEl>
                                          </p:spTgt>
                                        </p:tgtEl>
                                      </p:cBhvr>
                                    </p:animEffect>
                                    <p:anim calcmode="lin" valueType="num">
                                      <p:cBhvr>
                                        <p:cTn id="8"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50">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0">
                                            <p:txEl>
                                              <p:pRg st="0" end="0"/>
                                            </p:txEl>
                                          </p:spTgt>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500"/>
                                  </p:stCondLst>
                                  <p:childTnLst>
                                    <p:set>
                                      <p:cBhvr>
                                        <p:cTn id="13" dur="1" fill="hold">
                                          <p:stCondLst>
                                            <p:cond delay="0"/>
                                          </p:stCondLst>
                                        </p:cTn>
                                        <p:tgtEl>
                                          <p:spTgt spid="50">
                                            <p:txEl>
                                              <p:pRg st="1" end="1"/>
                                            </p:txEl>
                                          </p:spTgt>
                                        </p:tgtEl>
                                        <p:attrNameLst>
                                          <p:attrName>style.visibility</p:attrName>
                                        </p:attrNameLst>
                                      </p:cBhvr>
                                      <p:to>
                                        <p:strVal val="visible"/>
                                      </p:to>
                                    </p:set>
                                    <p:animEffect transition="in" filter="fade">
                                      <p:cBhvr>
                                        <p:cTn id="14" dur="1000"/>
                                        <p:tgtEl>
                                          <p:spTgt spid="50">
                                            <p:txEl>
                                              <p:pRg st="1" end="1"/>
                                            </p:txEl>
                                          </p:spTgt>
                                        </p:tgtEl>
                                      </p:cBhvr>
                                    </p:animEffect>
                                    <p:anim calcmode="lin" valueType="num">
                                      <p:cBhvr>
                                        <p:cTn id="15" dur="1000" fill="hold"/>
                                        <p:tgtEl>
                                          <p:spTgt spid="50">
                                            <p:txEl>
                                              <p:pRg st="1" end="1"/>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50">
                                            <p:txEl>
                                              <p:pRg st="1" end="1"/>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0">
                                            <p:txEl>
                                              <p:pRg st="1" end="1"/>
                                            </p:txEl>
                                          </p:spTgt>
                                        </p:tgtEl>
                                        <p:attrNameLst>
                                          <p:attrName>ppt_y</p:attrName>
                                        </p:attrNameLst>
                                      </p:cBhvr>
                                      <p:tavLst>
                                        <p:tav tm="0">
                                          <p:val>
                                            <p:strVal val="#ppt_y-.03"/>
                                          </p:val>
                                        </p:tav>
                                        <p:tav tm="100000">
                                          <p:val>
                                            <p:strVal val="#ppt_y"/>
                                          </p:val>
                                        </p:tav>
                                      </p:tavLst>
                                    </p:anim>
                                  </p:childTnLst>
                                </p:cTn>
                              </p:par>
                            </p:childTnLst>
                          </p:cTn>
                        </p:par>
                        <p:par>
                          <p:cTn id="18" fill="hold">
                            <p:stCondLst>
                              <p:cond delay="2500"/>
                            </p:stCondLst>
                            <p:childTnLst>
                              <p:par>
                                <p:cTn id="19" presetID="37" presetClass="entr" presetSubtype="0" fill="hold" nodeType="afterEffect">
                                  <p:stCondLst>
                                    <p:cond delay="500"/>
                                  </p:stCondLst>
                                  <p:childTnLst>
                                    <p:set>
                                      <p:cBhvr>
                                        <p:cTn id="20" dur="1" fill="hold">
                                          <p:stCondLst>
                                            <p:cond delay="0"/>
                                          </p:stCondLst>
                                        </p:cTn>
                                        <p:tgtEl>
                                          <p:spTgt spid="50">
                                            <p:txEl>
                                              <p:pRg st="2" end="2"/>
                                            </p:txEl>
                                          </p:spTgt>
                                        </p:tgtEl>
                                        <p:attrNameLst>
                                          <p:attrName>style.visibility</p:attrName>
                                        </p:attrNameLst>
                                      </p:cBhvr>
                                      <p:to>
                                        <p:strVal val="visible"/>
                                      </p:to>
                                    </p:set>
                                    <p:animEffect transition="in" filter="fade">
                                      <p:cBhvr>
                                        <p:cTn id="21" dur="1000"/>
                                        <p:tgtEl>
                                          <p:spTgt spid="50">
                                            <p:txEl>
                                              <p:pRg st="2" end="2"/>
                                            </p:txEl>
                                          </p:spTgt>
                                        </p:tgtEl>
                                      </p:cBhvr>
                                    </p:animEffect>
                                    <p:anim calcmode="lin" valueType="num">
                                      <p:cBhvr>
                                        <p:cTn id="22" dur="1000" fill="hold"/>
                                        <p:tgtEl>
                                          <p:spTgt spid="50">
                                            <p:txEl>
                                              <p:pRg st="2" end="2"/>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50">
                                            <p:txEl>
                                              <p:pRg st="2" end="2"/>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0">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11778" y="2659738"/>
            <a:ext cx="804787" cy="1529558"/>
            <a:chOff x="4259845" y="3671007"/>
            <a:chExt cx="1073050" cy="2039411"/>
          </a:xfrm>
        </p:grpSpPr>
        <p:sp>
          <p:nvSpPr>
            <p:cNvPr id="17" name="MH_Other_7"/>
            <p:cNvSpPr/>
            <p:nvPr>
              <p:custDataLst>
                <p:tags r:id="rId7"/>
              </p:custDataLst>
            </p:nvPr>
          </p:nvSpPr>
          <p:spPr bwMode="auto">
            <a:xfrm>
              <a:off x="4425562" y="3950339"/>
              <a:ext cx="907333"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1"/>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600" b="1" dirty="0">
                <a:solidFill>
                  <a:schemeClr val="tx2"/>
                </a:solidFill>
                <a:latin typeface="Montserrat SemiBold" panose="00000700000000000000" charset="0"/>
                <a:ea typeface="+mn-ea"/>
                <a:cs typeface="Montserrat SemiBold" panose="00000700000000000000" charset="0"/>
              </a:endParaRPr>
            </a:p>
          </p:txBody>
        </p:sp>
        <p:pic>
          <p:nvPicPr>
            <p:cNvPr id="18" name="MH_Other_8"/>
            <p:cNvPicPr/>
            <p:nvPr>
              <p:custDataLst>
                <p:tags r:id="rId8"/>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425560" y="3671007"/>
              <a:ext cx="60943" cy="8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4259845" y="4372931"/>
              <a:ext cx="605294" cy="861775"/>
            </a:xfrm>
            <a:prstGeom prst="rect">
              <a:avLst/>
            </a:prstGeom>
          </p:spPr>
          <p:txBody>
            <a:bodyPr wrap="none">
              <a:spAutoFit/>
            </a:bodyPr>
            <a:lstStyle/>
            <a:p>
              <a:pPr lvl="0" algn="just">
                <a:defRPr/>
              </a:pPr>
              <a:r>
                <a:rPr lang="vi-VN" altLang="zh-CN" sz="3600" b="1" dirty="0">
                  <a:solidFill>
                    <a:schemeClr val="accent1"/>
                  </a:solidFill>
                  <a:latin typeface="Montserrat SemiBold" panose="00000700000000000000" charset="0"/>
                  <a:cs typeface="Montserrat SemiBold" panose="00000700000000000000" charset="0"/>
                </a:rPr>
                <a:t>2</a:t>
              </a:r>
              <a:endParaRPr lang="en-US" altLang="zh-CN" sz="3600" b="1" dirty="0">
                <a:solidFill>
                  <a:schemeClr val="accent1"/>
                </a:solidFill>
                <a:latin typeface="Montserrat SemiBold" panose="00000700000000000000" charset="0"/>
                <a:cs typeface="Montserrat SemiBold" panose="00000700000000000000" charset="0"/>
              </a:endParaRPr>
            </a:p>
          </p:txBody>
        </p:sp>
      </p:grpSp>
      <p:grpSp>
        <p:nvGrpSpPr>
          <p:cNvPr id="2" name="组合 1"/>
          <p:cNvGrpSpPr/>
          <p:nvPr/>
        </p:nvGrpSpPr>
        <p:grpSpPr>
          <a:xfrm>
            <a:off x="3395434" y="1148890"/>
            <a:ext cx="717197" cy="1529558"/>
            <a:chOff x="4371379" y="1656545"/>
            <a:chExt cx="956262" cy="2039410"/>
          </a:xfrm>
        </p:grpSpPr>
        <p:sp>
          <p:nvSpPr>
            <p:cNvPr id="15" name="MH_Other_5"/>
            <p:cNvSpPr/>
            <p:nvPr>
              <p:custDataLst>
                <p:tags r:id="rId5"/>
              </p:custDataLst>
            </p:nvPr>
          </p:nvSpPr>
          <p:spPr bwMode="auto">
            <a:xfrm>
              <a:off x="4418671" y="1935876"/>
              <a:ext cx="908970"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2"/>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600" b="1" dirty="0">
                <a:solidFill>
                  <a:schemeClr val="accent1"/>
                </a:solidFill>
                <a:latin typeface="Montserrat SemiBold" panose="00000700000000000000" charset="0"/>
                <a:ea typeface="+mn-ea"/>
                <a:cs typeface="Montserrat SemiBold" panose="00000700000000000000" charset="0"/>
              </a:endParaRPr>
            </a:p>
          </p:txBody>
        </p:sp>
        <p:pic>
          <p:nvPicPr>
            <p:cNvPr id="16" name="MH_Other_6"/>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418673" y="1656545"/>
              <a:ext cx="60943" cy="8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4371379" y="2391142"/>
              <a:ext cx="481328" cy="861774"/>
            </a:xfrm>
            <a:prstGeom prst="rect">
              <a:avLst/>
            </a:prstGeom>
          </p:spPr>
          <p:txBody>
            <a:bodyPr wrap="none">
              <a:spAutoFit/>
            </a:bodyPr>
            <a:lstStyle/>
            <a:p>
              <a:pPr lvl="0" algn="just">
                <a:defRPr/>
              </a:pPr>
              <a:r>
                <a:rPr lang="vi-VN" altLang="zh-CN" sz="3600" b="1" dirty="0">
                  <a:solidFill>
                    <a:schemeClr val="accent2"/>
                  </a:solidFill>
                  <a:latin typeface="Montserrat SemiBold" panose="00000700000000000000" charset="0"/>
                  <a:cs typeface="Montserrat SemiBold" panose="00000700000000000000" charset="0"/>
                </a:rPr>
                <a:t>1</a:t>
              </a:r>
              <a:endParaRPr lang="en-US" altLang="zh-CN" sz="3600" b="1" dirty="0">
                <a:solidFill>
                  <a:schemeClr val="accent2"/>
                </a:solidFill>
                <a:latin typeface="Montserrat SemiBold" panose="00000700000000000000" charset="0"/>
                <a:cs typeface="Montserrat SemiBold" panose="00000700000000000000" charset="0"/>
              </a:endParaRPr>
            </a:p>
          </p:txBody>
        </p:sp>
      </p:grpSp>
      <p:grpSp>
        <p:nvGrpSpPr>
          <p:cNvPr id="4" name="组合 3"/>
          <p:cNvGrpSpPr/>
          <p:nvPr/>
        </p:nvGrpSpPr>
        <p:grpSpPr>
          <a:xfrm>
            <a:off x="7028015" y="2746742"/>
            <a:ext cx="771223" cy="1529559"/>
            <a:chOff x="9214823" y="3787014"/>
            <a:chExt cx="1028297" cy="2039412"/>
          </a:xfrm>
        </p:grpSpPr>
        <p:sp>
          <p:nvSpPr>
            <p:cNvPr id="13" name="MH_Other_3"/>
            <p:cNvSpPr/>
            <p:nvPr>
              <p:custDataLst>
                <p:tags r:id="rId3"/>
              </p:custDataLst>
            </p:nvPr>
          </p:nvSpPr>
          <p:spPr bwMode="auto">
            <a:xfrm>
              <a:off x="9334150" y="4066347"/>
              <a:ext cx="908970"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1"/>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600" b="1" dirty="0">
                <a:solidFill>
                  <a:schemeClr val="accent2"/>
                </a:solidFill>
                <a:latin typeface="Montserrat SemiBold" panose="00000700000000000000" charset="0"/>
                <a:ea typeface="+mn-ea"/>
                <a:cs typeface="Montserrat SemiBold" panose="00000700000000000000" charset="0"/>
              </a:endParaRPr>
            </a:p>
          </p:txBody>
        </p:sp>
        <p:pic>
          <p:nvPicPr>
            <p:cNvPr id="14" name="MH_Other_4"/>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334152" y="3787014"/>
              <a:ext cx="60943" cy="8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9214823" y="4551965"/>
              <a:ext cx="665140" cy="861775"/>
            </a:xfrm>
            <a:prstGeom prst="rect">
              <a:avLst/>
            </a:prstGeom>
          </p:spPr>
          <p:txBody>
            <a:bodyPr wrap="none">
              <a:spAutoFit/>
            </a:bodyPr>
            <a:lstStyle/>
            <a:p>
              <a:pPr lvl="0" algn="just">
                <a:defRPr/>
              </a:pPr>
              <a:r>
                <a:rPr lang="vi-VN" altLang="zh-CN" sz="3600" b="1" dirty="0">
                  <a:solidFill>
                    <a:schemeClr val="accent1"/>
                  </a:solidFill>
                  <a:latin typeface="Montserrat SemiBold" panose="00000700000000000000" charset="0"/>
                  <a:cs typeface="Montserrat SemiBold" panose="00000700000000000000" charset="0"/>
                </a:rPr>
                <a:t>4</a:t>
              </a:r>
              <a:endParaRPr lang="en-US" altLang="zh-CN" sz="3600" b="1" dirty="0">
                <a:solidFill>
                  <a:schemeClr val="accent1"/>
                </a:solidFill>
                <a:latin typeface="Montserrat SemiBold" panose="00000700000000000000" charset="0"/>
                <a:cs typeface="Montserrat SemiBold" panose="00000700000000000000" charset="0"/>
              </a:endParaRPr>
            </a:p>
          </p:txBody>
        </p:sp>
      </p:grpSp>
      <p:grpSp>
        <p:nvGrpSpPr>
          <p:cNvPr id="3" name="组合 2"/>
          <p:cNvGrpSpPr/>
          <p:nvPr/>
        </p:nvGrpSpPr>
        <p:grpSpPr>
          <a:xfrm>
            <a:off x="7011382" y="1130179"/>
            <a:ext cx="753086" cy="1529558"/>
            <a:chOff x="9192645" y="1631596"/>
            <a:chExt cx="1004115" cy="2039411"/>
          </a:xfrm>
        </p:grpSpPr>
        <p:sp>
          <p:nvSpPr>
            <p:cNvPr id="11" name="MH_Other_1"/>
            <p:cNvSpPr/>
            <p:nvPr>
              <p:custDataLst>
                <p:tags r:id="rId1"/>
              </p:custDataLst>
            </p:nvPr>
          </p:nvSpPr>
          <p:spPr bwMode="auto">
            <a:xfrm>
              <a:off x="9287790" y="1910928"/>
              <a:ext cx="908970" cy="1760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chemeClr val="accent2"/>
            </a:solidFill>
            <a:ln>
              <a:noFill/>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defRPr/>
              </a:pPr>
              <a:endParaRPr lang="zh-CN" altLang="en-US" sz="3600" b="1" dirty="0">
                <a:solidFill>
                  <a:schemeClr val="accent3"/>
                </a:solidFill>
                <a:latin typeface="Montserrat SemiBold" panose="00000700000000000000" charset="0"/>
                <a:ea typeface="+mn-ea"/>
                <a:cs typeface="Montserrat SemiBold" panose="00000700000000000000" charset="0"/>
              </a:endParaRPr>
            </a:p>
          </p:txBody>
        </p:sp>
        <p:pic>
          <p:nvPicPr>
            <p:cNvPr id="12" name="MH_Other_2"/>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287793" y="1631596"/>
              <a:ext cx="60943" cy="8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9192645" y="2407221"/>
              <a:ext cx="605294" cy="861775"/>
            </a:xfrm>
            <a:prstGeom prst="rect">
              <a:avLst/>
            </a:prstGeom>
          </p:spPr>
          <p:txBody>
            <a:bodyPr wrap="none">
              <a:spAutoFit/>
            </a:bodyPr>
            <a:lstStyle/>
            <a:p>
              <a:pPr lvl="0" algn="just">
                <a:defRPr/>
              </a:pPr>
              <a:r>
                <a:rPr lang="vi-VN" altLang="zh-CN" sz="3600" b="1" dirty="0">
                  <a:solidFill>
                    <a:schemeClr val="accent2"/>
                  </a:solidFill>
                  <a:latin typeface="Montserrat SemiBold" panose="00000700000000000000" charset="0"/>
                  <a:cs typeface="Montserrat SemiBold" panose="00000700000000000000" charset="0"/>
                </a:rPr>
                <a:t>3</a:t>
              </a:r>
              <a:endParaRPr lang="en-US" altLang="zh-CN" sz="3600" b="1" dirty="0">
                <a:solidFill>
                  <a:schemeClr val="accent2"/>
                </a:solidFill>
                <a:latin typeface="Montserrat SemiBold" panose="00000700000000000000" charset="0"/>
                <a:cs typeface="Montserrat SemiBold" panose="00000700000000000000" charset="0"/>
              </a:endParaRPr>
            </a:p>
          </p:txBody>
        </p:sp>
      </p:grpSp>
      <p:sp>
        <p:nvSpPr>
          <p:cNvPr id="6" name="文本框 5"/>
          <p:cNvSpPr txBox="1"/>
          <p:nvPr/>
        </p:nvSpPr>
        <p:spPr>
          <a:xfrm>
            <a:off x="905660" y="1699838"/>
            <a:ext cx="2219779" cy="5007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vi-VN" altLang="zh-CN" sz="2400" dirty="0" err="1">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React</a:t>
            </a:r>
            <a:r>
              <a:rPr lang="vi-VN" altLang="zh-CN"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 JS</a:t>
            </a:r>
            <a:endParaRPr lang="zh-CN" altLang="en-US"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endParaRPr>
          </a:p>
        </p:txBody>
      </p:sp>
      <p:sp>
        <p:nvSpPr>
          <p:cNvPr id="7" name="文本框 6"/>
          <p:cNvSpPr txBox="1"/>
          <p:nvPr/>
        </p:nvSpPr>
        <p:spPr>
          <a:xfrm>
            <a:off x="905660" y="3331734"/>
            <a:ext cx="2219779" cy="5007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vi-VN" altLang="zh-CN" sz="2400" dirty="0" err="1">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Bootstrap</a:t>
            </a:r>
            <a:endParaRPr lang="zh-CN" altLang="en-US"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endParaRPr>
          </a:p>
        </p:txBody>
      </p:sp>
      <p:sp>
        <p:nvSpPr>
          <p:cNvPr id="8" name="文本框 7"/>
          <p:cNvSpPr txBox="1"/>
          <p:nvPr/>
        </p:nvSpPr>
        <p:spPr>
          <a:xfrm>
            <a:off x="4827282" y="1749318"/>
            <a:ext cx="2219779" cy="5007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vi-VN" altLang="zh-CN"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HTML CSS</a:t>
            </a:r>
            <a:endParaRPr lang="zh-CN" altLang="en-US"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endParaRPr>
          </a:p>
        </p:txBody>
      </p:sp>
      <p:sp>
        <p:nvSpPr>
          <p:cNvPr id="10" name="文本框 9"/>
          <p:cNvSpPr txBox="1"/>
          <p:nvPr/>
        </p:nvSpPr>
        <p:spPr>
          <a:xfrm>
            <a:off x="4852983" y="3401197"/>
            <a:ext cx="2219779" cy="500778"/>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vi-VN" altLang="zh-CN" sz="2400" dirty="0" err="1">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rPr>
              <a:t>JavaScript</a:t>
            </a:r>
            <a:endParaRPr lang="zh-CN" altLang="en-US" sz="2400" dirty="0">
              <a:solidFill>
                <a:schemeClr val="tx2">
                  <a:lumMod val="60000"/>
                  <a:lumOff val="40000"/>
                </a:schemeClr>
              </a:solidFill>
              <a:latin typeface="Montserrat SemiBold" panose="00000700000000000000" charset="0"/>
              <a:ea typeface="字魂70号-灵悦黑体" panose="00000500000000000000" pitchFamily="2" charset="-122"/>
              <a:cs typeface="Montserrat SemiBold" panose="00000700000000000000" charset="0"/>
              <a:sym typeface="+mn-lt"/>
            </a:endParaRPr>
          </a:p>
        </p:txBody>
      </p:sp>
      <p:sp>
        <p:nvSpPr>
          <p:cNvPr id="9" name="TextBox 8">
            <a:extLst>
              <a:ext uri="{FF2B5EF4-FFF2-40B4-BE49-F238E27FC236}">
                <a16:creationId xmlns:a16="http://schemas.microsoft.com/office/drawing/2014/main" id="{E55AA7DC-9A4B-D303-41DF-2EC6A139433D}"/>
              </a:ext>
            </a:extLst>
          </p:cNvPr>
          <p:cNvSpPr txBox="1"/>
          <p:nvPr/>
        </p:nvSpPr>
        <p:spPr>
          <a:xfrm>
            <a:off x="2861637" y="134502"/>
            <a:ext cx="3071155" cy="523220"/>
          </a:xfrm>
          <a:prstGeom prst="rect">
            <a:avLst/>
          </a:prstGeom>
          <a:noFill/>
        </p:spPr>
        <p:txBody>
          <a:bodyPr wrap="square" rtlCol="0">
            <a:spAutoFit/>
          </a:bodyPr>
          <a:lstStyle/>
          <a:p>
            <a:r>
              <a:rPr lang="en" sz="2800" b="1" dirty="0">
                <a:solidFill>
                  <a:srgbClr val="00B0F0"/>
                </a:solidFill>
                <a:latin typeface="Times New Roman" panose="02020603050405020304" pitchFamily="18" charset="0"/>
                <a:cs typeface="Times New Roman" panose="02020603050405020304" pitchFamily="18" charset="0"/>
              </a:rPr>
              <a:t>TECHNOLOGY</a:t>
            </a:r>
            <a:endParaRPr lang="en-US" sz="2800" b="1"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D73B1-6360-9148-8C7D-E2E5707B625A}"/>
              </a:ext>
            </a:extLst>
          </p:cNvPr>
          <p:cNvPicPr>
            <a:picLocks noChangeAspect="1"/>
          </p:cNvPicPr>
          <p:nvPr/>
        </p:nvPicPr>
        <p:blipFill>
          <a:blip r:embed="rId3"/>
          <a:stretch>
            <a:fillRect/>
          </a:stretch>
        </p:blipFill>
        <p:spPr>
          <a:xfrm>
            <a:off x="0" y="1454"/>
            <a:ext cx="9144000" cy="5094093"/>
          </a:xfrm>
          <a:prstGeom prst="rect">
            <a:avLst/>
          </a:prstGeom>
        </p:spPr>
      </p:pic>
      <p:sp>
        <p:nvSpPr>
          <p:cNvPr id="47" name="文本框 46"/>
          <p:cNvSpPr txBox="1"/>
          <p:nvPr/>
        </p:nvSpPr>
        <p:spPr>
          <a:xfrm>
            <a:off x="609600" y="133350"/>
            <a:ext cx="1661032" cy="556434"/>
          </a:xfrm>
          <a:prstGeom prst="rect">
            <a:avLst/>
          </a:prstGeom>
          <a:noFill/>
        </p:spPr>
        <p:txBody>
          <a:bodyPr wrap="none" rtlCol="0">
            <a:spAutoFit/>
          </a:bodyPr>
          <a:lstStyle/>
          <a:p>
            <a:pPr marL="0" marR="0" algn="ctr">
              <a:lnSpc>
                <a:spcPct val="115000"/>
              </a:lnSpc>
              <a:spcBef>
                <a:spcPts val="1200"/>
              </a:spcBef>
              <a:spcAft>
                <a:spcPts val="0"/>
              </a:spcAft>
            </a:pPr>
            <a:r>
              <a:rPr lang="en-US" sz="2800" b="1" kern="0" dirty="0">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Site Map </a:t>
            </a:r>
            <a:endParaRPr lang="en-US" sz="2800" b="1" kern="0" dirty="0">
              <a:solidFill>
                <a:srgbClr val="00B0F0"/>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0" name="矩形 49"/>
          <p:cNvSpPr/>
          <p:nvPr/>
        </p:nvSpPr>
        <p:spPr>
          <a:xfrm>
            <a:off x="2514600" y="2419350"/>
            <a:ext cx="3597910" cy="307392"/>
          </a:xfrm>
          <a:prstGeom prst="rect">
            <a:avLst/>
          </a:prstGeom>
          <a:ln>
            <a:noFill/>
          </a:ln>
        </p:spPr>
        <p:txBody>
          <a:bodyPr wrap="square">
            <a:spAutoFit/>
            <a:scene3d>
              <a:camera prst="orthographicFront"/>
              <a:lightRig rig="threePt" dir="t"/>
            </a:scene3d>
            <a:sp3d contourW="12700"/>
          </a:bodyPr>
          <a:lstStyle/>
          <a:p>
            <a:pPr algn="just">
              <a:lnSpc>
                <a:spcPct val="150000"/>
              </a:lnSpc>
            </a:pPr>
            <a:endParaRPr kumimoji="0" lang="zh-CN" altLang="en-US" sz="1050" b="0" i="1" u="none" strike="noStrike" kern="1200" cap="none" spc="0" normalizeH="0" baseline="0" noProof="0" dirty="0">
              <a:ln>
                <a:noFill/>
              </a:ln>
              <a:solidFill>
                <a:schemeClr val="tx1"/>
              </a:solidFill>
              <a:effectLst/>
              <a:uLnTx/>
              <a:uFillTx/>
              <a:latin typeface="Montserrat SemiBold" panose="00000700000000000000" charset="0"/>
              <a:ea typeface="Source Han Sans SC" panose="020B0500000000000000" pitchFamily="34" charset="-122"/>
              <a:cs typeface="Montserrat SemiBold" panose="00000700000000000000"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3864163 w 5143501"/>
              <a:gd name="connsiteY5" fmla="*/ 6578656 h 9135379"/>
              <a:gd name="connsiteX6" fmla="*/ 4852481 w 5143501"/>
              <a:gd name="connsiteY6" fmla="*/ 8662063 h 9135379"/>
              <a:gd name="connsiteX7" fmla="*/ 5143501 w 5143501"/>
              <a:gd name="connsiteY7" fmla="*/ 9118892 h 9135379"/>
              <a:gd name="connsiteX8" fmla="*/ 5143501 w 5143501"/>
              <a:gd name="connsiteY8" fmla="*/ 9135379 h 9135379"/>
              <a:gd name="connsiteX9" fmla="*/ 0 w 5143501"/>
              <a:gd name="connsiteY9"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3864163 w 5143501"/>
              <a:gd name="connsiteY4" fmla="*/ 6578656 h 9135379"/>
              <a:gd name="connsiteX5" fmla="*/ 4852481 w 5143501"/>
              <a:gd name="connsiteY5" fmla="*/ 8662063 h 9135379"/>
              <a:gd name="connsiteX6" fmla="*/ 5143501 w 5143501"/>
              <a:gd name="connsiteY6" fmla="*/ 9118892 h 9135379"/>
              <a:gd name="connsiteX7" fmla="*/ 5143501 w 5143501"/>
              <a:gd name="connsiteY7" fmla="*/ 9135379 h 9135379"/>
              <a:gd name="connsiteX8" fmla="*/ 0 w 5143501"/>
              <a:gd name="connsiteY8"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4852481 w 5143501"/>
              <a:gd name="connsiteY4" fmla="*/ 8662063 h 9135379"/>
              <a:gd name="connsiteX5" fmla="*/ 5143501 w 5143501"/>
              <a:gd name="connsiteY5" fmla="*/ 9118892 h 9135379"/>
              <a:gd name="connsiteX6" fmla="*/ 5143501 w 5143501"/>
              <a:gd name="connsiteY6" fmla="*/ 9135379 h 9135379"/>
              <a:gd name="connsiteX7" fmla="*/ 0 w 5143501"/>
              <a:gd name="connsiteY7"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5143501 w 5143501"/>
              <a:gd name="connsiteY4" fmla="*/ 9118892 h 9135379"/>
              <a:gd name="connsiteX5" fmla="*/ 5143501 w 5143501"/>
              <a:gd name="connsiteY5" fmla="*/ 9135379 h 9135379"/>
              <a:gd name="connsiteX6" fmla="*/ 0 w 5143501"/>
              <a:gd name="connsiteY6"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1" h="9135379">
                <a:moveTo>
                  <a:pt x="0" y="9135379"/>
                </a:moveTo>
                <a:lnTo>
                  <a:pt x="0" y="0"/>
                </a:lnTo>
                <a:lnTo>
                  <a:pt x="5143501" y="0"/>
                </a:lnTo>
                <a:lnTo>
                  <a:pt x="5143501" y="5"/>
                </a:lnTo>
                <a:lnTo>
                  <a:pt x="5143501" y="9118892"/>
                </a:lnTo>
                <a:lnTo>
                  <a:pt x="5143501" y="9135379"/>
                </a:lnTo>
                <a:lnTo>
                  <a:pt x="0"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47" name="文本框 46"/>
          <p:cNvSpPr txBox="1"/>
          <p:nvPr/>
        </p:nvSpPr>
        <p:spPr>
          <a:xfrm>
            <a:off x="2092039" y="28573"/>
            <a:ext cx="4156361" cy="1323439"/>
          </a:xfrm>
          <a:prstGeom prst="rect">
            <a:avLst/>
          </a:prstGeom>
          <a:noFill/>
        </p:spPr>
        <p:txBody>
          <a:bodyPr wrap="square" rtlCol="0">
            <a:spAutoFit/>
          </a:bodyPr>
          <a:lstStyle/>
          <a:p>
            <a:pPr algn="ctr"/>
            <a:r>
              <a:rPr lang="en-US" altLang="zh-CN" sz="4000" noProof="1">
                <a:solidFill>
                  <a:srgbClr val="00B0F0"/>
                </a:solidFill>
                <a:latin typeface="Times New Roman" panose="02020603050405020304" pitchFamily="18" charset="0"/>
                <a:cs typeface="Times New Roman" panose="02020603050405020304" pitchFamily="18" charset="0"/>
                <a:sym typeface="Arial" panose="020B0604020202020204" pitchFamily="34" charset="0"/>
              </a:rPr>
              <a:t>MAIN SCREENS</a:t>
            </a:r>
            <a:endParaRPr lang="zh-CN" altLang="en-US" sz="4000" noProof="1">
              <a:solidFill>
                <a:srgbClr val="00B0F0"/>
              </a:solidFill>
              <a:latin typeface="Times New Roman" panose="02020603050405020304" pitchFamily="18" charset="0"/>
              <a:cs typeface="Times New Roman" panose="02020603050405020304" pitchFamily="18" charset="0"/>
              <a:sym typeface="Arial" panose="020B0604020202020204" pitchFamily="34" charset="0"/>
            </a:endParaRPr>
          </a:p>
          <a:p>
            <a:pPr algn="ctr"/>
            <a:endParaRPr lang="zh-CN" altLang="en-US" sz="4000" dirty="0">
              <a:solidFill>
                <a:schemeClr val="tx1">
                  <a:lumMod val="75000"/>
                  <a:lumOff val="25000"/>
                </a:schemeClr>
              </a:solidFill>
              <a:latin typeface="字魂35号-经典雅黑" panose="02000000000000000000" pitchFamily="2" charset="-122"/>
              <a:ea typeface="字魂35号-经典雅黑" panose="02000000000000000000" pitchFamily="2" charset="-122"/>
              <a:cs typeface="Microsoft JhengHei Light" panose="020B0304030504040204" pitchFamily="34" charset="-122"/>
            </a:endParaRPr>
          </a:p>
        </p:txBody>
      </p:sp>
      <p:pic>
        <p:nvPicPr>
          <p:cNvPr id="11" name="Picture 10">
            <a:extLst>
              <a:ext uri="{FF2B5EF4-FFF2-40B4-BE49-F238E27FC236}">
                <a16:creationId xmlns:a16="http://schemas.microsoft.com/office/drawing/2014/main" id="{4B22A952-30CA-9465-516E-AC453D73E675}"/>
              </a:ext>
            </a:extLst>
          </p:cNvPr>
          <p:cNvPicPr>
            <a:picLocks noChangeAspect="1"/>
          </p:cNvPicPr>
          <p:nvPr/>
        </p:nvPicPr>
        <p:blipFill>
          <a:blip r:embed="rId3"/>
          <a:stretch>
            <a:fillRect/>
          </a:stretch>
        </p:blipFill>
        <p:spPr>
          <a:xfrm>
            <a:off x="524397" y="702284"/>
            <a:ext cx="3636086" cy="2005608"/>
          </a:xfrm>
          <a:prstGeom prst="rect">
            <a:avLst/>
          </a:prstGeom>
        </p:spPr>
      </p:pic>
      <p:pic>
        <p:nvPicPr>
          <p:cNvPr id="12" name="Picture 11">
            <a:extLst>
              <a:ext uri="{FF2B5EF4-FFF2-40B4-BE49-F238E27FC236}">
                <a16:creationId xmlns:a16="http://schemas.microsoft.com/office/drawing/2014/main" id="{FFADE25F-CDB1-ABE6-302D-758956E86293}"/>
              </a:ext>
            </a:extLst>
          </p:cNvPr>
          <p:cNvPicPr>
            <a:picLocks noChangeAspect="1"/>
          </p:cNvPicPr>
          <p:nvPr/>
        </p:nvPicPr>
        <p:blipFill>
          <a:blip r:embed="rId4"/>
          <a:stretch>
            <a:fillRect/>
          </a:stretch>
        </p:blipFill>
        <p:spPr>
          <a:xfrm>
            <a:off x="5105400" y="702284"/>
            <a:ext cx="3636086" cy="2002817"/>
          </a:xfrm>
          <a:prstGeom prst="rect">
            <a:avLst/>
          </a:prstGeom>
        </p:spPr>
      </p:pic>
      <p:pic>
        <p:nvPicPr>
          <p:cNvPr id="13" name="Picture 12">
            <a:extLst>
              <a:ext uri="{FF2B5EF4-FFF2-40B4-BE49-F238E27FC236}">
                <a16:creationId xmlns:a16="http://schemas.microsoft.com/office/drawing/2014/main" id="{D55616C0-0FC6-99A1-7CC2-55B32588E56C}"/>
              </a:ext>
            </a:extLst>
          </p:cNvPr>
          <p:cNvPicPr>
            <a:picLocks noChangeAspect="1"/>
          </p:cNvPicPr>
          <p:nvPr/>
        </p:nvPicPr>
        <p:blipFill>
          <a:blip r:embed="rId5"/>
          <a:stretch>
            <a:fillRect/>
          </a:stretch>
        </p:blipFill>
        <p:spPr>
          <a:xfrm>
            <a:off x="524397" y="3075029"/>
            <a:ext cx="3641153" cy="2005608"/>
          </a:xfrm>
          <a:prstGeom prst="rect">
            <a:avLst/>
          </a:prstGeom>
        </p:spPr>
      </p:pic>
      <p:pic>
        <p:nvPicPr>
          <p:cNvPr id="14" name="Picture 13">
            <a:extLst>
              <a:ext uri="{FF2B5EF4-FFF2-40B4-BE49-F238E27FC236}">
                <a16:creationId xmlns:a16="http://schemas.microsoft.com/office/drawing/2014/main" id="{3007A286-4079-E071-DCF6-E983CD2DF58F}"/>
              </a:ext>
            </a:extLst>
          </p:cNvPr>
          <p:cNvPicPr>
            <a:picLocks noChangeAspect="1"/>
          </p:cNvPicPr>
          <p:nvPr/>
        </p:nvPicPr>
        <p:blipFill>
          <a:blip r:embed="rId6"/>
          <a:stretch>
            <a:fillRect/>
          </a:stretch>
        </p:blipFill>
        <p:spPr>
          <a:xfrm>
            <a:off x="5105400" y="3075029"/>
            <a:ext cx="3641153" cy="19956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nodeType="after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par>
                          <p:cTn id="11" fill="hold">
                            <p:stCondLst>
                              <p:cond delay="1500"/>
                            </p:stCondLst>
                            <p:childTnLst>
                              <p:par>
                                <p:cTn id="12" presetID="3" presetClass="entr" presetSubtype="10" fill="hold" nodeType="afterEffect">
                                  <p:stCondLst>
                                    <p:cond delay="500"/>
                                  </p:stCondLst>
                                  <p:childTnLst>
                                    <p:set>
                                      <p:cBhvr>
                                        <p:cTn id="13" dur="1" fill="hold">
                                          <p:stCondLst>
                                            <p:cond delay="0"/>
                                          </p:stCondLst>
                                        </p:cTn>
                                        <p:tgtEl>
                                          <p:spTgt spid="12"/>
                                        </p:tgtEl>
                                        <p:attrNameLst>
                                          <p:attrName>style.visibility</p:attrName>
                                        </p:attrNameLst>
                                      </p:cBhvr>
                                      <p:to>
                                        <p:strVal val="visible"/>
                                      </p:to>
                                    </p:set>
                                    <p:animEffect transition="in" filter="blinds(horizontal)">
                                      <p:cBhvr>
                                        <p:cTn id="14" dur="500"/>
                                        <p:tgtEl>
                                          <p:spTgt spid="12"/>
                                        </p:tgtEl>
                                      </p:cBhvr>
                                    </p:animEffect>
                                  </p:childTnLst>
                                </p:cTn>
                              </p:par>
                            </p:childTnLst>
                          </p:cTn>
                        </p:par>
                        <p:par>
                          <p:cTn id="15" fill="hold">
                            <p:stCondLst>
                              <p:cond delay="2500"/>
                            </p:stCondLst>
                            <p:childTnLst>
                              <p:par>
                                <p:cTn id="16" presetID="3" presetClass="entr" presetSubtype="10" fill="hold" nodeType="after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par>
                          <p:cTn id="19" fill="hold">
                            <p:stCondLst>
                              <p:cond delay="3500"/>
                            </p:stCondLst>
                            <p:childTnLst>
                              <p:par>
                                <p:cTn id="20" presetID="3" presetClass="entr" presetSubtype="1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939" y="-1985961"/>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4038334 w 5143501"/>
              <a:gd name="connsiteY6" fmla="*/ 6564142 h 9135379"/>
              <a:gd name="connsiteX7" fmla="*/ 4852481 w 5143501"/>
              <a:gd name="connsiteY7" fmla="*/ 8662063 h 9135379"/>
              <a:gd name="connsiteX8" fmla="*/ 5143501 w 5143501"/>
              <a:gd name="connsiteY8" fmla="*/ 9118892 h 9135379"/>
              <a:gd name="connsiteX9" fmla="*/ 5143501 w 5143501"/>
              <a:gd name="connsiteY9" fmla="*/ 9135379 h 9135379"/>
              <a:gd name="connsiteX10" fmla="*/ 0 w 5143501"/>
              <a:gd name="connsiteY10"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4852481 w 5143501"/>
              <a:gd name="connsiteY6" fmla="*/ 8662063 h 9135379"/>
              <a:gd name="connsiteX7" fmla="*/ 5143501 w 5143501"/>
              <a:gd name="connsiteY7" fmla="*/ 9118892 h 9135379"/>
              <a:gd name="connsiteX8" fmla="*/ 5143501 w 5143501"/>
              <a:gd name="connsiteY8" fmla="*/ 9135379 h 9135379"/>
              <a:gd name="connsiteX9" fmla="*/ 0 w 5143501"/>
              <a:gd name="connsiteY9"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5143501 w 5143501"/>
              <a:gd name="connsiteY6" fmla="*/ 9118892 h 9135379"/>
              <a:gd name="connsiteX7" fmla="*/ 5143501 w 5143501"/>
              <a:gd name="connsiteY7" fmla="*/ 9135379 h 9135379"/>
              <a:gd name="connsiteX8" fmla="*/ 0 w 5143501"/>
              <a:gd name="connsiteY8"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5143501 w 5143501"/>
              <a:gd name="connsiteY5" fmla="*/ 9118892 h 9135379"/>
              <a:gd name="connsiteX6" fmla="*/ 5143501 w 5143501"/>
              <a:gd name="connsiteY6" fmla="*/ 9135379 h 9135379"/>
              <a:gd name="connsiteX7" fmla="*/ 0 w 5143501"/>
              <a:gd name="connsiteY7" fmla="*/ 9135379 h 9135379"/>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5143501 w 5143501"/>
              <a:gd name="connsiteY4" fmla="*/ 9118892 h 9135379"/>
              <a:gd name="connsiteX5" fmla="*/ 5143501 w 5143501"/>
              <a:gd name="connsiteY5" fmla="*/ 9135379 h 9135379"/>
              <a:gd name="connsiteX6" fmla="*/ 0 w 5143501"/>
              <a:gd name="connsiteY6"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3501" h="9135379">
                <a:moveTo>
                  <a:pt x="0" y="9135379"/>
                </a:moveTo>
                <a:lnTo>
                  <a:pt x="0" y="0"/>
                </a:lnTo>
                <a:lnTo>
                  <a:pt x="5143501" y="0"/>
                </a:lnTo>
                <a:lnTo>
                  <a:pt x="5143501" y="5"/>
                </a:lnTo>
                <a:lnTo>
                  <a:pt x="5143501" y="9118892"/>
                </a:lnTo>
                <a:lnTo>
                  <a:pt x="5143501" y="9135379"/>
                </a:lnTo>
                <a:lnTo>
                  <a:pt x="0"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pic>
        <p:nvPicPr>
          <p:cNvPr id="4" name="Picture 3">
            <a:extLst>
              <a:ext uri="{FF2B5EF4-FFF2-40B4-BE49-F238E27FC236}">
                <a16:creationId xmlns:a16="http://schemas.microsoft.com/office/drawing/2014/main" id="{0A0AC94D-C553-AE1D-B59E-26C56DD54FF8}"/>
              </a:ext>
            </a:extLst>
          </p:cNvPr>
          <p:cNvPicPr>
            <a:picLocks noChangeAspect="1"/>
          </p:cNvPicPr>
          <p:nvPr/>
        </p:nvPicPr>
        <p:blipFill>
          <a:blip r:embed="rId3"/>
          <a:stretch>
            <a:fillRect/>
          </a:stretch>
        </p:blipFill>
        <p:spPr>
          <a:xfrm>
            <a:off x="341075" y="308664"/>
            <a:ext cx="4178121" cy="2039823"/>
          </a:xfrm>
          <a:prstGeom prst="rect">
            <a:avLst/>
          </a:prstGeom>
        </p:spPr>
      </p:pic>
      <p:pic>
        <p:nvPicPr>
          <p:cNvPr id="5" name="Picture 4">
            <a:extLst>
              <a:ext uri="{FF2B5EF4-FFF2-40B4-BE49-F238E27FC236}">
                <a16:creationId xmlns:a16="http://schemas.microsoft.com/office/drawing/2014/main" id="{323432C6-F36E-30FB-D826-00884B2D5E2D}"/>
              </a:ext>
            </a:extLst>
          </p:cNvPr>
          <p:cNvPicPr>
            <a:picLocks noChangeAspect="1"/>
          </p:cNvPicPr>
          <p:nvPr/>
        </p:nvPicPr>
        <p:blipFill>
          <a:blip r:embed="rId4"/>
          <a:stretch>
            <a:fillRect/>
          </a:stretch>
        </p:blipFill>
        <p:spPr>
          <a:xfrm>
            <a:off x="4519196" y="2581729"/>
            <a:ext cx="4178121" cy="2305960"/>
          </a:xfrm>
          <a:prstGeom prst="rect">
            <a:avLst/>
          </a:prstGeom>
        </p:spPr>
      </p:pic>
      <p:sp>
        <p:nvSpPr>
          <p:cNvPr id="2" name="TextBox 1">
            <a:extLst>
              <a:ext uri="{FF2B5EF4-FFF2-40B4-BE49-F238E27FC236}">
                <a16:creationId xmlns:a16="http://schemas.microsoft.com/office/drawing/2014/main" id="{7AD99A0C-FFB7-CFDF-E2FD-AF1228A4EA90}"/>
              </a:ext>
            </a:extLst>
          </p:cNvPr>
          <p:cNvSpPr txBox="1"/>
          <p:nvPr/>
        </p:nvSpPr>
        <p:spPr>
          <a:xfrm>
            <a:off x="4953000" y="1005409"/>
            <a:ext cx="2819400" cy="646331"/>
          </a:xfrm>
          <a:prstGeom prst="rect">
            <a:avLst/>
          </a:prstGeom>
          <a:noFill/>
        </p:spPr>
        <p:txBody>
          <a:bodyPr wrap="square" rtlCol="0">
            <a:spAutoFit/>
          </a:bodyPr>
          <a:lstStyle/>
          <a:p>
            <a:r>
              <a:rPr lang="en-VN" sz="3600" dirty="0"/>
              <a:t>Footer</a:t>
            </a:r>
          </a:p>
        </p:txBody>
      </p:sp>
      <p:sp>
        <p:nvSpPr>
          <p:cNvPr id="3" name="TextBox 2">
            <a:extLst>
              <a:ext uri="{FF2B5EF4-FFF2-40B4-BE49-F238E27FC236}">
                <a16:creationId xmlns:a16="http://schemas.microsoft.com/office/drawing/2014/main" id="{6CB18265-1CAD-81C8-D9FA-BE202E12CBF2}"/>
              </a:ext>
            </a:extLst>
          </p:cNvPr>
          <p:cNvSpPr txBox="1"/>
          <p:nvPr/>
        </p:nvSpPr>
        <p:spPr>
          <a:xfrm>
            <a:off x="914400" y="3380766"/>
            <a:ext cx="3452396" cy="707886"/>
          </a:xfrm>
          <a:prstGeom prst="rect">
            <a:avLst/>
          </a:prstGeom>
          <a:noFill/>
        </p:spPr>
        <p:txBody>
          <a:bodyPr wrap="square" rtlCol="0">
            <a:spAutoFit/>
          </a:bodyPr>
          <a:lstStyle/>
          <a:p>
            <a:r>
              <a:rPr lang="en-VN" sz="4000" dirty="0"/>
              <a:t>Feedback Form</a:t>
            </a:r>
          </a:p>
        </p:txBody>
      </p:sp>
    </p:spTree>
    <p:extLst>
      <p:ext uri="{BB962C8B-B14F-4D97-AF65-F5344CB8AC3E}">
        <p14:creationId xmlns:p14="http://schemas.microsoft.com/office/powerpoint/2010/main" val="34227385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10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0-#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2" presetClass="entr" presetSubtype="8" fill="hold" grpId="0" nodeType="after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grpId="0" nodeType="afterEffect">
                                  <p:stCondLst>
                                    <p:cond delay="50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4000"/>
                            </p:stCondLst>
                            <p:childTnLst>
                              <p:par>
                                <p:cTn id="23" presetID="2" presetClass="entr" presetSubtype="2" fill="hold" nodeType="afterEffect">
                                  <p:stCondLst>
                                    <p:cond delay="50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34290"/>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191000" y="3775956"/>
            <a:ext cx="4680903" cy="1143070"/>
          </a:xfrm>
          <a:prstGeom prst="rect">
            <a:avLst/>
          </a:prstGeom>
          <a:ln>
            <a:noFill/>
          </a:ln>
        </p:spPr>
        <p:txBody>
          <a:bodyPr wrap="square">
            <a:spAutoFit/>
            <a:scene3d>
              <a:camera prst="orthographicFront"/>
              <a:lightRig rig="threePt" dir="t"/>
            </a:scene3d>
            <a:sp3d contourW="12700"/>
          </a:bodyPr>
          <a:lstStyle/>
          <a:p>
            <a:pPr algn="just">
              <a:lnSpc>
                <a:spcPct val="150000"/>
              </a:lnSpc>
            </a:pPr>
            <a:r>
              <a:rPr lang="en-US" altLang="zh-CN" sz="2400" dirty="0">
                <a:solidFill>
                  <a:schemeClr val="bg1"/>
                </a:solidFill>
                <a:latin typeface="Time s New Roman"/>
                <a:cs typeface="Montserrat SemiBold" panose="00000700000000000000" charset="0"/>
                <a:sym typeface="+mn-lt"/>
              </a:rPr>
              <a:t>We divide the newspaper into many categories</a:t>
            </a:r>
            <a:endParaRPr kumimoji="0" lang="zh-CN" altLang="en-US" sz="2400" i="1" u="none" strike="noStrike" kern="1200" cap="none" spc="0" normalizeH="0" baseline="0" noProof="0" dirty="0">
              <a:ln>
                <a:noFill/>
              </a:ln>
              <a:solidFill>
                <a:schemeClr val="bg1"/>
              </a:solidFill>
              <a:effectLst/>
              <a:uLnTx/>
              <a:uFillTx/>
              <a:latin typeface="Time s New Roman"/>
              <a:ea typeface="Source Han Sans SC" panose="020B0500000000000000" pitchFamily="34" charset="-122"/>
              <a:cs typeface="Montserrat SemiBold" panose="00000700000000000000" charset="0"/>
              <a:sym typeface="+mn-lt"/>
            </a:endParaRPr>
          </a:p>
        </p:txBody>
      </p:sp>
      <p:pic>
        <p:nvPicPr>
          <p:cNvPr id="2" name="Picture 1">
            <a:extLst>
              <a:ext uri="{FF2B5EF4-FFF2-40B4-BE49-F238E27FC236}">
                <a16:creationId xmlns:a16="http://schemas.microsoft.com/office/drawing/2014/main" id="{A7A70CF2-7512-410B-30BE-A0C73997B7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 y="344435"/>
            <a:ext cx="5114563" cy="2860688"/>
          </a:xfrm>
          <a:prstGeom prst="rect">
            <a:avLst/>
          </a:prstGeom>
        </p:spPr>
      </p:pic>
    </p:spTree>
    <p:extLst>
      <p:ext uri="{BB962C8B-B14F-4D97-AF65-F5344CB8AC3E}">
        <p14:creationId xmlns:p14="http://schemas.microsoft.com/office/powerpoint/2010/main" val="350855057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1+#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16200000" flipH="1" flipV="1">
            <a:off x="1995669" y="-1995939"/>
            <a:ext cx="5143501" cy="9135379"/>
          </a:xfrm>
          <a:custGeom>
            <a:avLst/>
            <a:gdLst>
              <a:gd name="connsiteX0" fmla="*/ 0 w 5143501"/>
              <a:gd name="connsiteY0" fmla="*/ 9135379 h 9135379"/>
              <a:gd name="connsiteX1" fmla="*/ 0 w 5143501"/>
              <a:gd name="connsiteY1" fmla="*/ 0 h 9135379"/>
              <a:gd name="connsiteX2" fmla="*/ 5143501 w 5143501"/>
              <a:gd name="connsiteY2" fmla="*/ 0 h 9135379"/>
              <a:gd name="connsiteX3" fmla="*/ 5143501 w 5143501"/>
              <a:gd name="connsiteY3" fmla="*/ 5 h 9135379"/>
              <a:gd name="connsiteX4" fmla="*/ 2846634 w 5143501"/>
              <a:gd name="connsiteY4" fmla="*/ 5 h 9135379"/>
              <a:gd name="connsiteX5" fmla="*/ 2822196 w 5143501"/>
              <a:gd name="connsiteY5" fmla="*/ 348584 h 9135379"/>
              <a:gd name="connsiteX6" fmla="*/ 3864163 w 5143501"/>
              <a:gd name="connsiteY6" fmla="*/ 6578656 h 9135379"/>
              <a:gd name="connsiteX7" fmla="*/ 4852481 w 5143501"/>
              <a:gd name="connsiteY7" fmla="*/ 8662063 h 9135379"/>
              <a:gd name="connsiteX8" fmla="*/ 5143501 w 5143501"/>
              <a:gd name="connsiteY8" fmla="*/ 9118892 h 9135379"/>
              <a:gd name="connsiteX9" fmla="*/ 5143501 w 5143501"/>
              <a:gd name="connsiteY9" fmla="*/ 9135379 h 913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3501" h="9135379">
                <a:moveTo>
                  <a:pt x="0" y="9135379"/>
                </a:moveTo>
                <a:lnTo>
                  <a:pt x="0" y="0"/>
                </a:lnTo>
                <a:lnTo>
                  <a:pt x="5143501" y="0"/>
                </a:lnTo>
                <a:lnTo>
                  <a:pt x="5143501" y="5"/>
                </a:lnTo>
                <a:lnTo>
                  <a:pt x="2846634" y="5"/>
                </a:lnTo>
                <a:lnTo>
                  <a:pt x="2822196" y="348584"/>
                </a:lnTo>
                <a:cubicBezTo>
                  <a:pt x="2742009" y="2281330"/>
                  <a:pt x="3082994" y="4510725"/>
                  <a:pt x="3864163" y="6578656"/>
                </a:cubicBezTo>
                <a:cubicBezTo>
                  <a:pt x="4157101" y="7354132"/>
                  <a:pt x="4491141" y="8051839"/>
                  <a:pt x="4852481" y="8662063"/>
                </a:cubicBezTo>
                <a:lnTo>
                  <a:pt x="5143501" y="9118892"/>
                </a:lnTo>
                <a:lnTo>
                  <a:pt x="5143501" y="913537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ontserrat SemiBold" panose="00000700000000000000" charset="0"/>
              <a:cs typeface="Montserrat SemiBold" panose="00000700000000000000" charset="0"/>
            </a:endParaRPr>
          </a:p>
        </p:txBody>
      </p:sp>
      <p:sp>
        <p:nvSpPr>
          <p:cNvPr id="25" name="任意多边形 24"/>
          <p:cNvSpPr/>
          <p:nvPr/>
        </p:nvSpPr>
        <p:spPr>
          <a:xfrm>
            <a:off x="272097" y="2634290"/>
            <a:ext cx="8871904" cy="2528260"/>
          </a:xfrm>
          <a:custGeom>
            <a:avLst/>
            <a:gdLst>
              <a:gd name="connsiteX0" fmla="*/ 7785525 w 8871904"/>
              <a:gd name="connsiteY0" fmla="*/ 354010 h 2528260"/>
              <a:gd name="connsiteX1" fmla="*/ 8523315 w 8871904"/>
              <a:gd name="connsiteY1" fmla="*/ 364300 h 2528260"/>
              <a:gd name="connsiteX2" fmla="*/ 8871894 w 8871904"/>
              <a:gd name="connsiteY2" fmla="*/ 388738 h 2528260"/>
              <a:gd name="connsiteX3" fmla="*/ 8871894 w 8871904"/>
              <a:gd name="connsiteY3" fmla="*/ 2528260 h 2528260"/>
              <a:gd name="connsiteX4" fmla="*/ 0 w 8871904"/>
              <a:gd name="connsiteY4" fmla="*/ 2528260 h 2528260"/>
              <a:gd name="connsiteX5" fmla="*/ 209836 w 8871904"/>
              <a:gd name="connsiteY5" fmla="*/ 2394585 h 2528260"/>
              <a:gd name="connsiteX6" fmla="*/ 2293243 w 8871904"/>
              <a:gd name="connsiteY6" fmla="*/ 1406267 h 2528260"/>
              <a:gd name="connsiteX7" fmla="*/ 7785525 w 8871904"/>
              <a:gd name="connsiteY7" fmla="*/ 354010 h 2528260"/>
              <a:gd name="connsiteX8" fmla="*/ 8871899 w 8871904"/>
              <a:gd name="connsiteY8" fmla="*/ 0 h 2528260"/>
              <a:gd name="connsiteX9" fmla="*/ 8871904 w 8871904"/>
              <a:gd name="connsiteY9" fmla="*/ 0 h 2528260"/>
              <a:gd name="connsiteX10" fmla="*/ 8871904 w 8871904"/>
              <a:gd name="connsiteY10" fmla="*/ 2528260 h 2528260"/>
              <a:gd name="connsiteX11" fmla="*/ 8871899 w 8871904"/>
              <a:gd name="connsiteY11" fmla="*/ 2528260 h 25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71904" h="2528260">
                <a:moveTo>
                  <a:pt x="7785525" y="354010"/>
                </a:moveTo>
                <a:cubicBezTo>
                  <a:pt x="8035494" y="350834"/>
                  <a:pt x="8281722" y="354277"/>
                  <a:pt x="8523315" y="364300"/>
                </a:cubicBezTo>
                <a:lnTo>
                  <a:pt x="8871894" y="388738"/>
                </a:lnTo>
                <a:lnTo>
                  <a:pt x="8871894" y="2528260"/>
                </a:lnTo>
                <a:lnTo>
                  <a:pt x="0" y="2528260"/>
                </a:lnTo>
                <a:lnTo>
                  <a:pt x="209836" y="2394585"/>
                </a:lnTo>
                <a:cubicBezTo>
                  <a:pt x="820060" y="2033245"/>
                  <a:pt x="1517767" y="1699205"/>
                  <a:pt x="2293243" y="1406267"/>
                </a:cubicBezTo>
                <a:cubicBezTo>
                  <a:pt x="4102683" y="722744"/>
                  <a:pt x="6035743" y="376237"/>
                  <a:pt x="7785525" y="354010"/>
                </a:cubicBezTo>
                <a:close/>
                <a:moveTo>
                  <a:pt x="8871899" y="0"/>
                </a:moveTo>
                <a:lnTo>
                  <a:pt x="8871904" y="0"/>
                </a:lnTo>
                <a:lnTo>
                  <a:pt x="8871904" y="2528260"/>
                </a:lnTo>
                <a:lnTo>
                  <a:pt x="8871899" y="25282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ontserrat SemiBold" panose="00000700000000000000" charset="0"/>
              <a:cs typeface="Montserrat SemiBold" panose="00000700000000000000" charset="0"/>
            </a:endParaRPr>
          </a:p>
        </p:txBody>
      </p:sp>
      <p:sp>
        <p:nvSpPr>
          <p:cNvPr id="50" name="矩形 49"/>
          <p:cNvSpPr/>
          <p:nvPr/>
        </p:nvSpPr>
        <p:spPr>
          <a:xfrm>
            <a:off x="4392566" y="3702689"/>
            <a:ext cx="4724400" cy="1055545"/>
          </a:xfrm>
          <a:prstGeom prst="rect">
            <a:avLst/>
          </a:prstGeom>
          <a:ln>
            <a:noFill/>
          </a:ln>
        </p:spPr>
        <p:txBody>
          <a:bodyPr wrap="square">
            <a:spAutoFit/>
            <a:scene3d>
              <a:camera prst="orthographicFront"/>
              <a:lightRig rig="threePt" dir="t"/>
            </a:scene3d>
            <a:sp3d contourW="12700"/>
          </a:bodyPr>
          <a:lstStyle/>
          <a:p>
            <a:pPr algn="just">
              <a:lnSpc>
                <a:spcPct val="150000"/>
              </a:lnSpc>
            </a:pPr>
            <a:r>
              <a:rPr lang="en-US" altLang="zh-CN" sz="2200" dirty="0">
                <a:solidFill>
                  <a:schemeClr val="bg1"/>
                </a:solidFill>
                <a:latin typeface="Time s New Roman"/>
                <a:cs typeface="Montserrat SemiBold" panose="00000700000000000000" charset="0"/>
                <a:sym typeface="+mn-lt"/>
              </a:rPr>
              <a:t>Displaying a piece of information helps readers understand part of the article</a:t>
            </a:r>
            <a:endParaRPr kumimoji="0" lang="zh-CN" altLang="en-US" sz="2200" i="1" u="none" strike="noStrike" kern="1200" cap="none" spc="0" normalizeH="0" baseline="0" noProof="0" dirty="0">
              <a:ln>
                <a:noFill/>
              </a:ln>
              <a:solidFill>
                <a:schemeClr val="bg1"/>
              </a:solidFill>
              <a:effectLst/>
              <a:uLnTx/>
              <a:uFillTx/>
              <a:latin typeface="Time s New Roman"/>
              <a:ea typeface="Source Han Sans SC" panose="020B0500000000000000" pitchFamily="34" charset="-122"/>
              <a:cs typeface="Montserrat SemiBold" panose="00000700000000000000" charset="0"/>
              <a:sym typeface="+mn-lt"/>
            </a:endParaRPr>
          </a:p>
        </p:txBody>
      </p:sp>
      <p:pic>
        <p:nvPicPr>
          <p:cNvPr id="2" name="Picture 1">
            <a:extLst>
              <a:ext uri="{FF2B5EF4-FFF2-40B4-BE49-F238E27FC236}">
                <a16:creationId xmlns:a16="http://schemas.microsoft.com/office/drawing/2014/main" id="{A7A70CF2-7512-410B-30BE-A0C73997B7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401" y="226565"/>
            <a:ext cx="5555271" cy="3107185"/>
          </a:xfrm>
          <a:prstGeom prst="rect">
            <a:avLst/>
          </a:prstGeom>
        </p:spPr>
      </p:pic>
    </p:spTree>
    <p:extLst>
      <p:ext uri="{BB962C8B-B14F-4D97-AF65-F5344CB8AC3E}">
        <p14:creationId xmlns:p14="http://schemas.microsoft.com/office/powerpoint/2010/main" val="13860737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1+#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5" grpId="0" animBg="1"/>
      <p:bldP spid="5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2ADB108-2F67-4B4E-A97E-19ABB6FAC58E"/>
  <p:tag name="ISPRING_SCORM_RATE_SLIDES" val="1"/>
  <p:tag name="ISPRINGONLINEFOLDERID" val="0"/>
  <p:tag name="ISPRINGONLINEFOLDERPATH" val="Content List"/>
  <p:tag name="ISPRINGCLOUDFOLDERID" val="0"/>
  <p:tag name="ISPRINGCLOUDFOLDERPATH" val="Repository"/>
  <p:tag name="ISPRING_PLAYERS_CUSTOMIZATION" val="UEsDBBQAAgAIAJCuo0g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kK6jSA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CQrqNI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JCuo0g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JCuo0hocVKRmgEAAB8GAAAfAAAAdW5pdmVyc2FsL2h0bWxfc2tpbl9zZXR0aW5ncy5qc42UTW/CMAyG7/wKlF0nxD5hu6HBpEkcJo3btEMoplSkSZWkHR3iv68OX03qjsUX8vLkdewq3na61WIR6z53t+6327/7e6cBalbncO3rokVPUWdGJAuYJSmIRAILkOJ49CTvzgRlzKQznZcfaGtqfkzhP0suTB3PCAtNaIY6XBDgN6FtqMM/J7FTq2tfU63R89xaJXuRkhak7UmlU+4YdvXqVr3EAFYF6AvokkfgmQ7caiPPjg8DjDoXqTTjspyqWPXmPFrHWuVy0ZZ/VWagq0++3gP9p8HLxLMTibFvFtIw8WSI0U5mGoyBQ97HCQYJCz4HUfPtu/UH6hk3CwroIjGJPdKjG4w6nfEYGl0ajjB8TFZejW4OMJqchY3dE3e3GB4heAm6YTW+x/BAleXZPz5gplWMHWmgzZ6fUKH4IpHxIXUfg+Twsmjb1r1zoe76Y+Y9IRU8oRX1/NK22RGChgCtN5aOeU2Qd0rZCUqURA5FaNS0Kug5YsM5gvvPLuPW8miVVuOhGo5VG7heg54pJarbf126Z5irs/sFUEsDBBQAAgAIAJCuo0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JCuo0izv7NQbQAAAHIAAAAcAAAAdW5pdmVyc2FsL2xvY2FsX3NldHRpbmdzLnhtbA3MPQ6DMAxA4Z1TWJ7K0L+NgcDGWFUqPYAVLITk2CixqnJ7sr3h0+vHfxL4cS6bacDn7YHAGm3ZdA34nadrh1CcdCEx5YBqCOPQ9GKR5MPuFRbYhQ7OM6cazi9KVb4zF1Ynr2e4RNuPFu9DcwJ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K6jSIyYS/o+CAAAjyAAACkAAAB1bml2ZXJzYWwvc2tpbl9jdXN0b21pemF0aW9uX3NldHRpbmdzLnhtbLVa627iShL+v0/RYnWks9IqXMwtK4aVL01iDTEc7CQzu1qhBneCFdvNsRtmOOLHPs0+2D7JVrftYBMgdmYWT6JxddVX1XXrCxnEL16ob2LOAu8Pwj0W2pRzL3yOh39CaLBkPoumEY0pj+sHyqMXuuybGT4xQQNqzEnoksjVxWg8bKCR/KB+T+0bfXhra+0W6rVxC/eRgTs6jF0rxrWiw5jRauqD+hFEghvRJQ35adRBvTD6VsAMYxpxM3Tp96FS5M4PFWdwExHXA7542G2LZ59p3Rtt8aB2s9Pr4H1LVRSli/SO0TQa+17vuqc2EW60Ow1lr/VbSktBzU6ned3dN3utjgJvo+suoLTxdRe1e+12y9i3cAukkapqRkvf95TrZlMFbbh/re9HI63XaKBms6m0jX2nq4y0BgJuBTBUpS8cqBiKpnT3qqY2+woa6SNt1N5jA3f1Duq3cLfR2Lc1TWk0Ds49zC7vrgO19HQyd74DeDIEJ0dFbtVPJNdguYkiYHZosPYJpygkAf1UkzkZcpmx6NclW+/+UksTVCZzxp7ZVaQmRCALsOEJrEFdjmRs0q58YeTpyHM/1RYbzll4tWQhB6irkEUB8WvDPye5k86sjCTb0qiK3BNZ0oO6nvyUFUt1QT7Dc0loyYI1CXdj9syuFmT58hyxTeiWMnO1W9PI98IX4G5c93R8UZHvxdzkNCjYh/viKS+2hnjGVJjXxeIpJemTBfUzjQ35qSB3UPm+R45Et17scSmqNsVzSXRNnmkxAH1VPJdlQtBSjFpPPO8LcfqdA7siyr91kd0nOxoVlSTt8qIUW2/WVfNpHbFn4eyi3PuBfpXzGXSf8FlY2BBPKSExQaGwVJRSt8n5G0eM6etxLxkEoAWCm28uKUlCTrW5PrmbqtbX+XhyM5lr5k1tqCdViURZ/trq9r83O13oXKlcSST7Th2Pi1hIgnUa5bAsZzYZzwEQj+cW/uLUhuJ3ZdHJvTM2LVwbpv+pDDCd4YfaUPwuI3o/m2HLmdtj08Bz055bE0f6ZYwdbNSGX9kGrciWIs7Q1qPfEF9RBO3ZiyiKfc+VA6Jle+GGltBnTO5U05rPsO3MTN0xJ1ZtaLMo2v1VIpMNX0HyrEiMXC8mC5+6Ui2kiBxf51co+MdXHnCygHjhVRntM/XRtG7mzmQytufYMjJKbYhDFxkREZqqA81UG88AIyKwjn9MfC6zTyIg1fcrg9yaN7dj+HGEIbfe88qHH/4Ba6YYQjKlYQlBSBw8g6yz7cfJzBA+BIWIoDWJ428scgtJkw9dCWzT0ieQmrqTw3cETIYNgffCJaQOXfISeHfYttUbPNcmXyDHoTYnFYUmn6EkP1cU+optqCFslxCz1AfzRhUVIcowK5CsBpdE5Lu/Q2S5BDnhza3HNjFQhIehTGQ1xleVNdn4t3sIpKmOz1R7AgzOlm/P3paCKZELy1wJXdCGdGyI7Prt3vzHfKSaY2zMId2MyePckV1SKA3IDoWMI+JuSbikaEGXZAOVsIMx13PlmIi8NOH3jfcHIjztP7+krcsy8JdfPmBSoeGdsAz2y6AMtilr/p524bZ0Bh80ROT6WSvKOODDJtg6ttSZOfk5IYq9YOMnXfpnBOrVuKrBeteOH/dX+bD9H4yxkxasmdDRNI9VEsKwEoslBxZPv5KgaY1AXXpYhIYvTqiVAKxJimEx9AMwD+C5giEP4NFqEI9Ys00HNluPdCFOHyWEZa0mUTsdb3FG9Ckc0F9LdUGfGOyXfEq2yUYG1i4Z/jJRzm2VCkuLYzpjMNwCzOckqQDV9wJxhioHe3+HM1ckq0FhPo9s47uyun3vRa4I4OdNQN/uw54iFkiqT+Isr5NF6e8/aEgyxVmid1ptA/FaoKVjlavPH4qYjdWZfjvXVUvH4kQh6tkvLwfVIXwyduz5WNUEApRJQPhyBavwkzjnlcdKTgQGHqmAl07epiRarv777/+UhzmyJ6GilPq3qjhQ/KJr4le8f1qM0/hfJXAcVSuKypeSgumBKhMtf75yTEjQn3JkIcmyFLBAXHGVUg0lkIZRdRxVv72DKrFlUbBNBHvBiiB36uwzND65168N70j0Ao3TYcyvCiQ9L3KTV7bhcMTdcN8LaUXxH16JxOQdczpXDUOe/aFGfW/5kiy/Lhxg0ms+5LPnKnj6rWpBdz6CpK7Hq2PKxS3rWtASkvdDQ9ieXOteCYcLFZ9AD+eF+5mQR8yfiputt1e5wCAu4iCNhzwSR/rsLc8Rr9i3NHbDJ+LHwJYnHbNOwYap2CymkEXaMfdM1I6bx00px4wPzId1QU+mk4Mu0o+ldF2TN795Ba+0N5bDMSsdypl+IB7zW/Q7f8OfIx7z22JNmcC57q1Nx0N50ew6TiNRnl4mdsBDQ9mlUp7srcgjLBiLa9k4N5GUUOQMmEuHcm10vICm5SxoeYPrZywehK/blzshs9jJacfia4fCwCF965fzd8A97tPzyS3nASWYd7V8P1UBKc+pEki+Pjh2RkJFfLemn2pwECHLlej0cQ2lGJ9qwp3JNzTn5NZZPxPtLCcprbksGsh+Ltt5JZWh6OLVVLGk2C8LDepv/DSoX4rQIIU9H8BwEyxohCEHPOhyaYSKxDz7KrsKe5A70iO5M6N5AL4C7BDOSFkl5AiFxJLbqqxakpf8OOwtuefTLc1aVY6Qc87l+Q9iqI7Lya3yMX3i+fROKZWrIO11h1ws9sAc/ayUPJHllRyNVCw6ThaxnP2JbpUtPgcbTyxHWZsW6Z7v0IwfRb1+QhXwnvP+oJ5fZqFHvfmW9ZgGooB39m8O/gdQSwMEFAACAAgAkK6jSCqKN+aHEQAA8GEAABcAAAB1bml2ZXJzYWwvdW5pdmVyc2FsLnBuZ+3d+VeS2f8AcEszJ2eizcwsbZq0xQXUGjMXWmzSkXKd1FLR1GwzNTMUWVKnsUUldcpdmlzaJW3S3MAlJdSgCZXSlAqFEJUQkR0+9J2az4x+5g/4nvNwDni49znPva/73NUf3lzyOrDvm0WrF2lpaX3j7ubqo6WlA9PS0o7T09WkqHZb7tP8mRfvs2+3VhV1DVfzRSdq1/5dWlrVOH1F2ALN969i3QLjtbQWt396zyPH3I7Q0gq74O66yy8xZGIIfuVBpJIsUOajtJzPH9AGteV+tHya9SNk04+uznrL59ssmXgGKf/ouv5F2jL9+Xt0Lnl5KrRTkJWBFJlobZNiSH7uQT2fdujRUcI2JuOX/fUcWml9FaOnNIlP6yE+LlBIpume9vxm8TC7BDFcL5Gyi2Jk3K9XhZ6fp/v3j7c/rF6lLDvkti2bizvMgrpI3qYZS7uuuNw01P4a0qL194/7Nl7REYoneuamWEV1wM2Vtv/MhrTsTNbucxsjP6BB1U3KsPt3YCb7MiNmlXcjPeWEWd0Y72xQIk4fQZss+Gf2+ZRI7b4fTyuVfKwhDFY1p7rnU8Df+FnUV1ha5ZlFjWTMzv8QuRPivcTAVXd2Rr7REliTd2LZnPvNay1n/PwsogdtN0tz1fghxHvpT3Nv9RBCuZezjNMzt+yWNte9fkuNZpfR0lbuv9R355D97Batn6e/3MB7b8ScOunnNm3ZHEfNmG0P0bWE+bkaZM++XpOMNLBZ0AsgAASAABAAAkAACAABIAAEgAAQAAJAAAgAASAABIAAEAACQAAIAAEgAASAABAAAkAACAABIAAEgAAQAAJAAAgAASAABIAAEAACQAAIAAEgAASAABAAAkAACAABIAAEgAAQAAJAAAgAASAABIAAEAACQAAIAAEgAASAABAA4v8RIkXaNvKI5jIo+R/RAs+nqO1ju8MS0+bG0dM9bb8uP+BVwCqb2WEBW3rOh77PbDNeMCeioJ750YNHD85OhcT+e/v+W/I12ObIOXV9dh5MmWc+v2zn3RezylirKTr1Umib1uwq+QucYS7SkdznHuDm35OmKBvtcU5Tz9gpC0221+NFZ/q6/cFRzU1rx/IY3qP/LNDaHqJEzayA5gXLbfs4jSJhHUkZPe0Q06wSbWVxGSrMLUkiWVUMDclHSd6lF5mqJeSNhm7WjU3IJN7oTFa7qck/YynCtflE+SRFVaH+dtdNF84DRjTlnDO1Hu1CYgedgFSzRfAdeGk7K3TqTTyt5CdLo/TDYARy+0kT9QXDkFe9tG04ebupKlZIdeSjJuLgaFHfczBGcOUKnuYiH7/LecwWC7d3Y5c0CTqN4SVKPlYtH6RikGBRYiP10eSpN0yoWkobNAE3M4J/qHovDkAGmqCn/3geSeD8VlqFLDi6t3Zc/sJROE3N//L0c1JkHtO+ykWXtnmHcuNKk9gFHTQzXtz1Ulq9S9PkzN30ZXEQB8bqn8Din0jVjI3ViKEERsfG7pOl4mbxsPwx+d4rH1IIvphBi8EIiwzVjWxpUnG7WuveI4KXT5SqmY/mv1cz6g9KViG8QY3yyUZEZxWyAVmMHEA2xYFHb65/qgcWqfMmTxVlC2rWTiUHzdT08g4R9gS6XG8OB9PvP1uMPRxQw333V4Wpr3cqR4dYOCgmPLz14hoPxNkqm4iJ7mAE6hoz57vF5ifhL3xRTWZOlHbe8h7ZyBMVYj/kTiSl1jP/pDdEuSHhvlZOXgdrUpzO0PuWpTgR7J1drkrW+UXw8HJ4gr+IaVDfWZL51taE4JTR4b3gIvf9iDFT0tn/wbb0XF42GotDru28ya3JqwjhvJMGtI7suH6cfCg7ST7An+iud7D/3K+2m2mLmq08BfG99zAF16mKu1iSLwqTwPDgPJx5l0opZX6VhOK2DbR442NppJHwQbPA/CCmqSWrO6hS7BX2myrZpGbLhgzRvguEpXu3pMLwmMTbXjbwKxlmf1TZU4N/mFE6j4ktbnmAuy9u8QAzBxBbBk34n2oSkL12akfyAC/58Ll+auGXDm7nxRx8vwJaDe3s/n26NjaDKewt5QzwOTVnD4piWyNoobaLEdGQO6RWPBZ7RbqgbyM3vOMhe8qJGoaFnGpsXApjC0JXw2oXXK9Pj8aRVmw4Z2QEphNJ5IG8SO6o49PBhOblziOR07+nNzs7QDnkz2Ph1rEbRCeWOZaZIyW/9kDEBpvmMbnMW8StUVzLfqcgSH1laM1Esm+G/t2rPiBDjyoxqMBX37wxQ8+cp349tY0/7UQVEUscYjjPP98Q8bJlv8r81uDNpy8DmdyrcSUkrJJO8eBUT8e2jqxOdUdvplbx432qy4mGXYUxeg1nC0xKlWF+8IN2mX50fpgPyUXJwFUy2yOQVJGZHx0rPYYC5coeC5RenSz4jDPM2u7MB371TGQ1hKJITI4P+WsaPG6cOPGYMYDanBUja1CCA+FYpSjtJmWtvnnRa9zx4w3jYekr7oQ37TksNHPIU8Y/EF1KWpArIIz0qk/Lb6XjBDUIbGkC1cCmU1xWgHH368hpyFt06LsTmedtlZUE+q07HLvM9QY7Kj3tQJvoQritbduBqWQYicsrzBvtTaWYqj6mP8C29MnTg/kLG4pmZPiZhdGTZOXnKRetm6UkbDWZSuLa4M9RXtlg+b6o4XTVycJUSop+ruznxAbXV7pnGXmHMsAdd9I9sdbOpAr7+SC4OusJtYE4UoHJ2mlLJazvSAyw2tdJ8NQUe3EzS1CJsH//g/P93V2R6vnPX+ad6uu+rjJhFRH7u5vZkfWWA2tObEniBPJ7hzHyiSunGya4OrkiIqjZ3pN///NC9jbomzVTnnoM+JvnWNWYP0k2Fk6XPUmSfTSEo+KEvb6e0RiVEM+cEfBqOb6kGYWQBkddaJWohbgkXlJf+xg2F1fGi8ubtEBjRBKRZk7Yjh4Q2PbzvEkhBHoVo84khOMPwpeGK5HOTJlItiaUQecnr2SNOo/IC/TMF+rmml01mQQZ6bocVmYRhwUYGfcWPLOH3f1IFtP6dPDXus1/BdK11YxVi5mvtFnH2XABRJXsmibLT2Dg7Jko4T1mMoPVC1/cz9/mMlmivpLDJ6lVHblZq7KbrD1ijCnCQjx561u/p7dNWYxOeOLp5BKe1A9211S0A8eoe++uXMWpFnqpxeeDecLHBBqRSXOFLIWttBh5aVySLtc+SWmJ5D+zTiZvyn/4OKK73Sjs8/p3J6VuGMm7EWCrSj2NWgY9uITuOb4PUoBZBo9jaSY+otVZGP7oILkdq+TBwSbYhuHbHF/olsL7mfPo5MPI5FecpCwcgycy9iRZ5AfNKMj0Xl7wHxE6ZUmrVnMcm9PQIZNS+q+ZFcICaJCmPke2brbF8UHVe1IpAb/2qBGDwojMbX+F/a1LuSfxj6u9kFUtu43bVbcgVyaCqgS4ugfW1zXXB8NYbh25Mm/4+xrPDQFTJJqwWLWAc9FVrpMrayY7ZO3tqh19Vp3q/jpgh2mr67pL2eW3nTB8aHntECm07Wex/l9jLGHVq416Pfijlk5jy8Uyh91uVusrW8tduKZMRLhqe/idmuj9zpk64ddsiWqK3iIhmB4oR1qVCAY4dnAkg3cIfLikVaKyEDVYod2pKDPb9d7OE2erbZXKLAPYmPhT4Rv0zDUrN/R7kmIUDN4Jw/YT+tpfts9IVFc/nNgJCSPdQxPs5X9WJ4iQgk5tqQ2tsTqbEROww+U30+oyk7rdu9HqHG5eXgaccAyidAjGZbzwUTsS19wiRkQyGeGUQRcawjKykxdM4FRdoCgSHjBOypIPkFZEMfLe6JnDMazOzW1JrQOih2jrRKfny0oFHy9/e0GkkvOZTjOvwos2lia+r8WDoIqP7EamcrKDpbeRIV8cO7EW2URvMGwd+X2yfTBd/mWHVHTibfY+k9eO32fgAjn6uVLSQTt1TvFSEDsulOtxZkxchLHrFYxuF2LdzaVrErkhuZxtzril9p3iYCO4jx0839JZfdkqPNhWrbJiHccZwLo6X0oD8i0tYS6yD2XPxSS1cv/e7NQGHofuCUULtoueiLZyW5NRWLcE21g3SAGxzITeGUwj0AuQwc2gsC9bKeLpt9f8Q+pzQs+8tl8zpJlSO/Ne9qivFW9jPjnb4PdaFLnF49sjE26hE8LXM2YOopP0C89qwZT6cSmj5qhr+fFNher4HvIi88jv0EWC/fCoeRX9G0AukrcV1RGrvcfieMdfpoklqvO8iNAJR7Y3h9x2SpV1CCI4R+dOdPK6HP9cJeRGiZrdH+iyuUf31WD1j1TJqnP3rc9peoXTzYxId2cVqqJmhvWBt8hcJM/ALk48DCnAuh9QIhZky8YyZDUVAmevMWkGI1kFnr/2u/xfL6GHS3Vy3SFJrEx7a2Ivu0azkUgfiqc5F2meEaKIpJyIwZS+NlKw7Un1kpcWUAR+V3PaIKeke/p4DmJatPiMYnn4YGnVsM3h/HFxa/tv4g/cks8V/bo4LcVTs2U98lU26usd6DeyDeqaWG9TUwarR21WtEiLZdzaLxxcCeok7MeSLn/FYnDUT0/LdlgOecoUnTwbKE72snjpnrG4sXeNIcwdBNmVP5CSabxX1S1jWpQs0o2FAmXuYyVY6Uce4Z6qdQ6CFGiG5NEqkbMH27vcWuyJldE7aDK1MB06/WJPEV4xsvEIpaAjZ+mTpzmjob/THPPQaZR82UQheJG5i5djb9mtqIufu17M2wd1wwOO+ePLDQ6MHr9+Ct/VnVQCJvMIJKK/5Z1HTeGaXRHo2IQTV7MNbpREZVfuKl/0CuXgQ/oeXVwoRskHmSthOrnGjX6BSHLj9EceMhmOdHBSsLGxI1lDNp8b52ttcPO0T+OxmhF1g4s19BqTU88pHXS8rmf+iA8/w28WY6Kda3jdp9gWuTFo3mHNmWB9/riksoshWhzPBemBxPNWfNmSv+hu0Uyaw1sKLaXEKly35zvxHaxBFBPcYcQ5FmYr1fGEcKXOASh3KlfTS4j80DzV+Y8fQ0zX1ceIv2w9TDGSd7uYtAgmzoPfS7cqIPmCGSUSNBMtHkrrN1tp/oj0DfNTj9Y0rkWuVGwjMHPgrD2kk8tamLuHyO0fQFSJki2V8969czl25MtgkRnd5odVz4R3xWObzJgclewBWgpPnnhsIX3T0haxbP8YfuHwzH44HCMdJdx0V6qjmdOPVUlhmi6d9Mvy1hFJaznxXOyEYx3alP+C4Bkka+9ol6NjR6lDDn/W2Z7ckoByauCTq/2lZz2OEqbEO/o4Cdfwhk81z0dVKVm1kMSOwasVHCgcBbo8jTdQURHER1IRAWuVX/xODJF2w1Vnwkn8Zz9duGGqeLtwIeN1uOe3vIlGDK4Cuk7zvFAvWNZDZp9buVx3zEI7S1DPvuNEk5Wu9YjywcVvAfNtQrIaWBV2biYmC3PjreJPWtBxmOmy5+0gaNOOwl5WP31D+mRcczxfs1f85eMqrFufsOkywXM8cWNIFP/KlyUoNyVcbTZsM3/nlBMDRU2uwtMIDunhCrMTa2DUpYFnYj8Fy68k5lE+9WmPMsp/p6yS4T8Sg5WtXX8/KHKO3VDdnAginXhfc+zhTPxwvAKFibZ06ITf7GwtH96UJbLvOLl4PboYrZqpn++GhubKfH6WMaV5HxTjUdBGiW0WMj/gPehyvCKtrbvH6r/HPn9tzrR0vJCGpdOSGkmqS/LmVPcp42IhizjVZVG0zxR91lf95uN0lPKQ83gx3B7cCF03+8j/KnonpEBJb3uYmN4654Cr6eFHNrfPSbbTZNgvilkx5ywOAZmrZQzSmsv2X+vO/fEAj/8L1i9nqs+tG970b8H6RR2G8O1L/se9W1rydO9eezOg4Kdfu8RX8Rx32s25IsowsxwTpJlzBJo+ts/dZ/mcf3DceJBy4jsW2b+1HPNOs+Dw2UIaNCYZ8mNhYdfs3yeAavftvnsJhlWYFhB7mn9T60K1NC/3vQdcq3aHpv4HUEsDBBQAAgAIAJCuo0iV7pF+SwAAAGsAAAAbAAAAdW5pdmVyc2FsL3VuaXZlcnNhbC5wbmcueG1ss7GvyM1RKEstKs7Mz7NVMtQzULK34+WyKShKLctMLVeoAIoBBSFASaESyDVCcMszU0oygEIG5mYIwYzUzPSMElslCwNzuKA+0EwAUEsBAgAAFAACAAgAkK6jSA5qJE5iBAAABREAAB0AAAAAAAAAAQAAAAAAAAAAAHVuaXZlcnNhbC9jb21tb25fbWVzc2FnZXMubG5nUEsBAgAAFAACAAgAkK6jSAh+CyMpAwAAhgwAACcAAAAAAAAAAQAAAAAAnQQAAHVuaXZlcnNhbC9mbGFzaF9wdWJsaXNoaW5nX3NldHRpbmdzLnhtbFBLAQIAABQAAgAIAJCuo0i1/AlkugIAAFUKAAAhAAAAAAAAAAEAAAAAAAsIAAB1bml2ZXJzYWwvZmxhc2hfc2tpbl9zZXR0aW5ncy54bWxQSwECAAAUAAIACACQrqNIKpYPZ/4CAACXCwAAJgAAAAAAAAABAAAAAAAECwAAdW5pdmVyc2FsL2h0bWxfcHVibGlzaGluZ19zZXR0aW5ncy54bWxQSwECAAAUAAIACACQrqNIaHFSkZoBAAAfBgAAHwAAAAAAAAABAAAAAABGDgAAdW5pdmVyc2FsL2h0bWxfc2tpbl9zZXR0aW5ncy5qc1BLAQIAABQAAgAIAJCuo0g9PC/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o+CAAAjyAAACkAAAAAAAAAAQAAAAAA6hQAAHVuaXZlcnNhbC9za2luX2N1c3RvbWl6YXRpb25fc2V0dGluZ3MueG1sUEsBAgAAFAACAAgAkK6jSCqKN+aHEQAA8GEAABcAAAAAAAAAAAAAAAAAbx0AAHVuaXZlcnNhbC91bml2ZXJzYWwucG5nUEsBAgAAFAACAAgAkK6jSJXukX5LAAAAawAAABsAAAAAAAAAAQAAAAAAKy8AAHVuaXZlcnNhbC91bml2ZXJzYWwucG5nLnhtbFBLBQYAAAAACwALAEkDAACvLwAAAAA="/>
  <p:tag name="ISPRING_PRESENTATION_TITLE" val="1"/>
  <p:tag name="ISPRING_SCORM_PASSING_SCORE" val="100.000000"/>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 name="ISPRING_OUTPUT_FOLDER" val="F:\3月份上传作品\143"/>
</p:tagLst>
</file>

<file path=ppt/tags/tag10.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6"/>
</p:tagLst>
</file>

<file path=ppt/tags/tag16.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主题">
  <a:themeElements>
    <a:clrScheme name="自定义 20">
      <a:dk1>
        <a:srgbClr val="000000"/>
      </a:dk1>
      <a:lt1>
        <a:srgbClr val="FFFFFF"/>
      </a:lt1>
      <a:dk2>
        <a:srgbClr val="000000"/>
      </a:dk2>
      <a:lt2>
        <a:srgbClr val="FFFFFF"/>
      </a:lt2>
      <a:accent1>
        <a:srgbClr val="4F6993"/>
      </a:accent1>
      <a:accent2>
        <a:srgbClr val="D95145"/>
      </a:accent2>
      <a:accent3>
        <a:srgbClr val="4F6993"/>
      </a:accent3>
      <a:accent4>
        <a:srgbClr val="D95145"/>
      </a:accent4>
      <a:accent5>
        <a:srgbClr val="4F6993"/>
      </a:accent5>
      <a:accent6>
        <a:srgbClr val="D95145"/>
      </a:accent6>
      <a:hlink>
        <a:srgbClr val="4F6993"/>
      </a:hlink>
      <a:folHlink>
        <a:srgbClr val="D95145"/>
      </a:folHlink>
    </a:clrScheme>
    <a:fontScheme name="自定义 1">
      <a:majorFont>
        <a:latin typeface="Calibri"/>
        <a:ea typeface="字魂35号-经典雅黑"/>
        <a:cs typeface=""/>
      </a:majorFont>
      <a:minorFont>
        <a:latin typeface="Calibri"/>
        <a:ea typeface="字魂35号-经典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Words>
  <Application>Microsoft Office PowerPoint</Application>
  <PresentationFormat>On-screen Show (16:9)</PresentationFormat>
  <Paragraphs>53</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Calibri Light</vt:lpstr>
      <vt:lpstr>Montserrat SemiBold</vt:lpstr>
      <vt:lpstr>Time s New Roman</vt:lpstr>
      <vt:lpstr>Times New Roman</vt:lpstr>
      <vt:lpstr>Wingdings</vt:lpstr>
      <vt:lpstr>字魂35号-经典雅黑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2019-03-18T00:44:00Z</dcterms:created>
  <dcterms:modified xsi:type="dcterms:W3CDTF">2024-01-25T21:14:43Z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DED990FD653D4454979FBDB8627549DF</vt:lpwstr>
  </property>
  <property fmtid="{D5CDD505-2E9C-101B-9397-08002B2CF9AE}" pid="3" name="KSOProductBuildVer">
    <vt:lpwstr>2052-11.1.0.10228</vt:lpwstr>
  </property>
</Properties>
</file>